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5.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6.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7.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8.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0.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1.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2.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3" r:id="rId7"/>
    <p:sldMasterId id="2147484046" r:id="rId8"/>
    <p:sldMasterId id="2147484058" r:id="rId9"/>
    <p:sldMasterId id="2147484089" r:id="rId10"/>
    <p:sldMasterId id="2147484119" r:id="rId11"/>
    <p:sldMasterId id="2147484149" r:id="rId12"/>
    <p:sldMasterId id="2147484179" r:id="rId13"/>
    <p:sldMasterId id="2147484209" r:id="rId14"/>
    <p:sldMasterId id="2147484239" r:id="rId15"/>
    <p:sldMasterId id="2147484271" r:id="rId16"/>
    <p:sldMasterId id="2147484306" r:id="rId17"/>
    <p:sldMasterId id="2147484329" r:id="rId18"/>
    <p:sldMasterId id="2147484355" r:id="rId19"/>
    <p:sldMasterId id="2147484387" r:id="rId20"/>
    <p:sldMasterId id="2147484427" r:id="rId21"/>
    <p:sldMasterId id="2147484462" r:id="rId22"/>
    <p:sldMasterId id="2147484497" r:id="rId23"/>
    <p:sldMasterId id="2147484554" r:id="rId24"/>
    <p:sldMasterId id="2147484588" r:id="rId25"/>
    <p:sldMasterId id="2147484644" r:id="rId26"/>
  </p:sldMasterIdLst>
  <p:notesMasterIdLst>
    <p:notesMasterId r:id="rId37"/>
  </p:notesMasterIdLst>
  <p:handoutMasterIdLst>
    <p:handoutMasterId r:id="rId38"/>
  </p:handoutMasterIdLst>
  <p:sldIdLst>
    <p:sldId id="730" r:id="rId27"/>
    <p:sldId id="678" r:id="rId28"/>
    <p:sldId id="737" r:id="rId29"/>
    <p:sldId id="731" r:id="rId30"/>
    <p:sldId id="732" r:id="rId31"/>
    <p:sldId id="733" r:id="rId32"/>
    <p:sldId id="726" r:id="rId33"/>
    <p:sldId id="722" r:id="rId34"/>
    <p:sldId id="716" r:id="rId35"/>
    <p:sldId id="736" r:id="rId36"/>
  </p:sldIdLst>
  <p:sldSz cx="12436475" cy="6994525"/>
  <p:notesSz cx="9296400" cy="6858000"/>
  <p:defaultTextStyle>
    <a:defPPr>
      <a:defRPr lang="en-US"/>
    </a:defPPr>
    <a:lvl1pPr marL="0" algn="l" defTabSz="1243032" rtl="0" eaLnBrk="1" latinLnBrk="0" hangingPunct="1">
      <a:defRPr sz="2448" kern="1200">
        <a:solidFill>
          <a:schemeClr val="tx1"/>
        </a:solidFill>
        <a:latin typeface="+mn-lt"/>
        <a:ea typeface="+mn-ea"/>
        <a:cs typeface="+mn-cs"/>
      </a:defRPr>
    </a:lvl1pPr>
    <a:lvl2pPr marL="621516" algn="l" defTabSz="1243032" rtl="0" eaLnBrk="1" latinLnBrk="0" hangingPunct="1">
      <a:defRPr sz="2448" kern="1200">
        <a:solidFill>
          <a:schemeClr val="tx1"/>
        </a:solidFill>
        <a:latin typeface="+mn-lt"/>
        <a:ea typeface="+mn-ea"/>
        <a:cs typeface="+mn-cs"/>
      </a:defRPr>
    </a:lvl2pPr>
    <a:lvl3pPr marL="1243032" algn="l" defTabSz="1243032" rtl="0" eaLnBrk="1" latinLnBrk="0" hangingPunct="1">
      <a:defRPr sz="2448" kern="1200">
        <a:solidFill>
          <a:schemeClr val="tx1"/>
        </a:solidFill>
        <a:latin typeface="+mn-lt"/>
        <a:ea typeface="+mn-ea"/>
        <a:cs typeface="+mn-cs"/>
      </a:defRPr>
    </a:lvl3pPr>
    <a:lvl4pPr marL="1864548" algn="l" defTabSz="1243032" rtl="0" eaLnBrk="1" latinLnBrk="0" hangingPunct="1">
      <a:defRPr sz="2448" kern="1200">
        <a:solidFill>
          <a:schemeClr val="tx1"/>
        </a:solidFill>
        <a:latin typeface="+mn-lt"/>
        <a:ea typeface="+mn-ea"/>
        <a:cs typeface="+mn-cs"/>
      </a:defRPr>
    </a:lvl4pPr>
    <a:lvl5pPr marL="2486062" algn="l" defTabSz="1243032" rtl="0" eaLnBrk="1" latinLnBrk="0" hangingPunct="1">
      <a:defRPr sz="2448" kern="1200">
        <a:solidFill>
          <a:schemeClr val="tx1"/>
        </a:solidFill>
        <a:latin typeface="+mn-lt"/>
        <a:ea typeface="+mn-ea"/>
        <a:cs typeface="+mn-cs"/>
      </a:defRPr>
    </a:lvl5pPr>
    <a:lvl6pPr marL="3107576" algn="l" defTabSz="1243032" rtl="0" eaLnBrk="1" latinLnBrk="0" hangingPunct="1">
      <a:defRPr sz="2448" kern="1200">
        <a:solidFill>
          <a:schemeClr val="tx1"/>
        </a:solidFill>
        <a:latin typeface="+mn-lt"/>
        <a:ea typeface="+mn-ea"/>
        <a:cs typeface="+mn-cs"/>
      </a:defRPr>
    </a:lvl6pPr>
    <a:lvl7pPr marL="3729091" algn="l" defTabSz="1243032" rtl="0" eaLnBrk="1" latinLnBrk="0" hangingPunct="1">
      <a:defRPr sz="2448" kern="1200">
        <a:solidFill>
          <a:schemeClr val="tx1"/>
        </a:solidFill>
        <a:latin typeface="+mn-lt"/>
        <a:ea typeface="+mn-ea"/>
        <a:cs typeface="+mn-cs"/>
      </a:defRPr>
    </a:lvl7pPr>
    <a:lvl8pPr marL="4350607" algn="l" defTabSz="1243032" rtl="0" eaLnBrk="1" latinLnBrk="0" hangingPunct="1">
      <a:defRPr sz="2448" kern="1200">
        <a:solidFill>
          <a:schemeClr val="tx1"/>
        </a:solidFill>
        <a:latin typeface="+mn-lt"/>
        <a:ea typeface="+mn-ea"/>
        <a:cs typeface="+mn-cs"/>
      </a:defRPr>
    </a:lvl8pPr>
    <a:lvl9pPr marL="4972123" algn="l" defTabSz="1243032" rtl="0" eaLnBrk="1" latinLnBrk="0" hangingPunct="1">
      <a:defRPr sz="244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99" userDrawn="1">
          <p15:clr>
            <a:srgbClr val="A4A3A4"/>
          </p15:clr>
        </p15:guide>
        <p15:guide id="2" orient="horz" pos="2211" userDrawn="1">
          <p15:clr>
            <a:srgbClr val="A4A3A4"/>
          </p15:clr>
        </p15:guide>
        <p15:guide id="3" orient="horz" pos="324" userDrawn="1">
          <p15:clr>
            <a:srgbClr val="A4A3A4"/>
          </p15:clr>
        </p15:guide>
        <p15:guide id="4" orient="horz" pos="791" userDrawn="1">
          <p15:clr>
            <a:srgbClr val="A4A3A4"/>
          </p15:clr>
        </p15:guide>
        <p15:guide id="5" orient="horz" pos="1051" userDrawn="1">
          <p15:clr>
            <a:srgbClr val="A4A3A4"/>
          </p15:clr>
        </p15:guide>
        <p15:guide id="6" pos="7520" userDrawn="1">
          <p15:clr>
            <a:srgbClr val="A4A3A4"/>
          </p15:clr>
        </p15:guide>
        <p15:guide id="7" pos="3196" userDrawn="1">
          <p15:clr>
            <a:srgbClr val="A4A3A4"/>
          </p15:clr>
        </p15:guide>
        <p15:guide id="8" pos="1997" userDrawn="1">
          <p15:clr>
            <a:srgbClr val="A4A3A4"/>
          </p15:clr>
        </p15:guide>
        <p15:guide id="9" pos="2879" userDrawn="1">
          <p15:clr>
            <a:srgbClr val="A4A3A4"/>
          </p15:clr>
        </p15:guide>
        <p15:guide id="10" pos="6108" userDrawn="1">
          <p15:clr>
            <a:srgbClr val="A4A3A4"/>
          </p15:clr>
        </p15:guide>
        <p15:guide id="11" pos="4277" userDrawn="1">
          <p15:clr>
            <a:srgbClr val="A4A3A4"/>
          </p15:clr>
        </p15:guide>
        <p15:guide id="12" pos="321" userDrawn="1">
          <p15:clr>
            <a:srgbClr val="A4A3A4"/>
          </p15:clr>
        </p15:guide>
        <p15:guide id="13" pos="2357"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9"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2F2F2"/>
    <a:srgbClr val="FF8C00"/>
    <a:srgbClr val="D2D2D2"/>
    <a:srgbClr val="EB3C00"/>
    <a:srgbClr val="FFB900"/>
    <a:srgbClr val="16D47A"/>
    <a:srgbClr val="505050"/>
    <a:srgbClr val="462600"/>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0" autoAdjust="0"/>
    <p:restoredTop sz="71529" autoAdjust="0"/>
  </p:normalViewPr>
  <p:slideViewPr>
    <p:cSldViewPr snapToGrid="0" showGuides="1">
      <p:cViewPr varScale="1">
        <p:scale>
          <a:sx n="62" d="100"/>
          <a:sy n="62" d="100"/>
        </p:scale>
        <p:origin x="782" y="62"/>
      </p:cViewPr>
      <p:guideLst>
        <p:guide orient="horz" pos="4099"/>
        <p:guide orient="horz" pos="2211"/>
        <p:guide orient="horz" pos="324"/>
        <p:guide orient="horz" pos="791"/>
        <p:guide orient="horz" pos="1051"/>
        <p:guide pos="7520"/>
        <p:guide pos="3196"/>
        <p:guide pos="1997"/>
        <p:guide pos="2879"/>
        <p:guide pos="6108"/>
        <p:guide pos="4277"/>
        <p:guide pos="321"/>
        <p:guide pos="2357"/>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113" d="100"/>
          <a:sy n="113" d="100"/>
        </p:scale>
        <p:origin x="2334" y="114"/>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commentAuthors" Target="commentAuthors.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29" tIns="45714" rIns="91429" bIns="45714" rtlCol="0"/>
          <a:lstStyle>
            <a:lvl1pPr algn="r">
              <a:defRPr sz="1200"/>
            </a:lvl1pPr>
          </a:lstStyle>
          <a:p>
            <a:fld id="{352F49DE-D2B6-4303-A51C-652D92620B98}" type="datetimeFigureOut">
              <a:rPr lang="en-US" smtClean="0"/>
              <a:pPr/>
              <a:t>3/26/2015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29" tIns="45714" rIns="91429" bIns="45714"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29" tIns="45714" rIns="91429" bIns="45714" rtlCol="0"/>
          <a:lstStyle>
            <a:lvl1pPr algn="r">
              <a:defRPr sz="1200"/>
            </a:lvl1pPr>
          </a:lstStyle>
          <a:p>
            <a:fld id="{079FBBD1-72EA-4417-9588-9D5CA73F6E55}" type="datetimeFigureOut">
              <a:rPr lang="en-US" smtClean="0"/>
              <a:pPr/>
              <a:t>3/26/2015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29" tIns="45714" rIns="91429" bIns="45714"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29" tIns="45714" rIns="91429" bIns="457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29" tIns="45714" rIns="91429" bIns="45714"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1243032" rtl="0" eaLnBrk="1" latinLnBrk="0" hangingPunct="1">
      <a:defRPr sz="1632" kern="1200">
        <a:solidFill>
          <a:schemeClr val="tx1"/>
        </a:solidFill>
        <a:latin typeface="+mn-lt"/>
        <a:ea typeface="+mn-ea"/>
        <a:cs typeface="+mn-cs"/>
      </a:defRPr>
    </a:lvl1pPr>
    <a:lvl2pPr marL="621516" algn="l" defTabSz="1243032" rtl="0" eaLnBrk="1" latinLnBrk="0" hangingPunct="1">
      <a:defRPr sz="1632" kern="1200">
        <a:solidFill>
          <a:schemeClr val="tx1"/>
        </a:solidFill>
        <a:latin typeface="+mn-lt"/>
        <a:ea typeface="+mn-ea"/>
        <a:cs typeface="+mn-cs"/>
      </a:defRPr>
    </a:lvl2pPr>
    <a:lvl3pPr marL="1243032" algn="l" defTabSz="1243032" rtl="0" eaLnBrk="1" latinLnBrk="0" hangingPunct="1">
      <a:defRPr sz="1632" kern="1200">
        <a:solidFill>
          <a:schemeClr val="tx1"/>
        </a:solidFill>
        <a:latin typeface="+mn-lt"/>
        <a:ea typeface="+mn-ea"/>
        <a:cs typeface="+mn-cs"/>
      </a:defRPr>
    </a:lvl3pPr>
    <a:lvl4pPr marL="1864548" algn="l" defTabSz="1243032" rtl="0" eaLnBrk="1" latinLnBrk="0" hangingPunct="1">
      <a:defRPr sz="1632" kern="1200">
        <a:solidFill>
          <a:schemeClr val="tx1"/>
        </a:solidFill>
        <a:latin typeface="+mn-lt"/>
        <a:ea typeface="+mn-ea"/>
        <a:cs typeface="+mn-cs"/>
      </a:defRPr>
    </a:lvl4pPr>
    <a:lvl5pPr marL="2486062" algn="l" defTabSz="1243032" rtl="0" eaLnBrk="1" latinLnBrk="0" hangingPunct="1">
      <a:defRPr sz="1632" kern="1200">
        <a:solidFill>
          <a:schemeClr val="tx1"/>
        </a:solidFill>
        <a:latin typeface="+mn-lt"/>
        <a:ea typeface="+mn-ea"/>
        <a:cs typeface="+mn-cs"/>
      </a:defRPr>
    </a:lvl5pPr>
    <a:lvl6pPr marL="3107576" algn="l" defTabSz="1243032" rtl="0" eaLnBrk="1" latinLnBrk="0" hangingPunct="1">
      <a:defRPr sz="1632" kern="1200">
        <a:solidFill>
          <a:schemeClr val="tx1"/>
        </a:solidFill>
        <a:latin typeface="+mn-lt"/>
        <a:ea typeface="+mn-ea"/>
        <a:cs typeface="+mn-cs"/>
      </a:defRPr>
    </a:lvl6pPr>
    <a:lvl7pPr marL="3729091" algn="l" defTabSz="1243032" rtl="0" eaLnBrk="1" latinLnBrk="0" hangingPunct="1">
      <a:defRPr sz="1632" kern="1200">
        <a:solidFill>
          <a:schemeClr val="tx1"/>
        </a:solidFill>
        <a:latin typeface="+mn-lt"/>
        <a:ea typeface="+mn-ea"/>
        <a:cs typeface="+mn-cs"/>
      </a:defRPr>
    </a:lvl7pPr>
    <a:lvl8pPr marL="4350607" algn="l" defTabSz="1243032" rtl="0" eaLnBrk="1" latinLnBrk="0" hangingPunct="1">
      <a:defRPr sz="1632" kern="1200">
        <a:solidFill>
          <a:schemeClr val="tx1"/>
        </a:solidFill>
        <a:latin typeface="+mn-lt"/>
        <a:ea typeface="+mn-ea"/>
        <a:cs typeface="+mn-cs"/>
      </a:defRPr>
    </a:lvl8pPr>
    <a:lvl9pPr marL="4972123" algn="l" defTabSz="1243032" rtl="0" eaLnBrk="1" latinLnBrk="0" hangingPunct="1">
      <a:defRPr sz="16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D42FA0-0BBE-438B-BB64-0D199DD69FA0}" type="slidenum">
              <a:rPr lang="en-US" smtClean="0"/>
              <a:pPr/>
              <a:t>1</a:t>
            </a:fld>
            <a:endParaRPr lang="en-US" dirty="0"/>
          </a:p>
        </p:txBody>
      </p:sp>
    </p:spTree>
    <p:extLst>
      <p:ext uri="{BB962C8B-B14F-4D97-AF65-F5344CB8AC3E}">
        <p14:creationId xmlns:p14="http://schemas.microsoft.com/office/powerpoint/2010/main" val="12307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a:buChar char="•"/>
            </a:pPr>
            <a:r>
              <a:rPr lang="en-US" dirty="0" smtClean="0"/>
              <a:t>Tremendous momentum</a:t>
            </a:r>
            <a:r>
              <a:rPr lang="en-US" baseline="0" dirty="0" smtClean="0"/>
              <a:t> with Office 365</a:t>
            </a:r>
          </a:p>
          <a:p>
            <a:pPr marL="285750" indent="-285750">
              <a:buFont typeface="Arial"/>
              <a:buChar char="•"/>
            </a:pPr>
            <a:r>
              <a:rPr lang="en-US" baseline="0" dirty="0" smtClean="0"/>
              <a:t>Over 1B people use Office</a:t>
            </a:r>
          </a:p>
          <a:p>
            <a:pPr marL="907266" lvl="1" indent="-285750">
              <a:buFont typeface="Arial"/>
              <a:buChar char="•"/>
            </a:pPr>
            <a:r>
              <a:rPr lang="en-US" baseline="0" dirty="0" smtClean="0"/>
              <a:t>1 in 7 people on the planet</a:t>
            </a:r>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034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Office 365 Home &amp; Personal</a:t>
            </a:r>
          </a:p>
          <a:p>
            <a:pPr marL="907266" lvl="1" indent="-285750">
              <a:buFont typeface="Arial"/>
              <a:buChar char="•"/>
            </a:pPr>
            <a:r>
              <a:rPr lang="en-US" dirty="0" smtClean="0"/>
              <a:t>More</a:t>
            </a:r>
            <a:r>
              <a:rPr lang="en-US" baseline="0" dirty="0" smtClean="0"/>
              <a:t> than 5.6M subscribers</a:t>
            </a:r>
          </a:p>
          <a:p>
            <a:pPr marL="907266" lvl="1" indent="-285750">
              <a:buFont typeface="Arial"/>
              <a:buChar char="•"/>
            </a:pPr>
            <a:r>
              <a:rPr lang="en-US" baseline="0" dirty="0" smtClean="0"/>
              <a:t>Added over 1M subscribers in last quarter (end of FY14)</a:t>
            </a:r>
          </a:p>
          <a:p>
            <a:pPr marL="285750" lvl="0" indent="-285750">
              <a:buFont typeface="Arial"/>
              <a:buChar char="•"/>
            </a:pPr>
            <a:r>
              <a:rPr lang="en-US" baseline="0" dirty="0" smtClean="0"/>
              <a:t>20 consecutive quarters of triple digit customer growth since FY09</a:t>
            </a:r>
          </a:p>
          <a:p>
            <a:pPr marL="285750" lvl="0" indent="-285750">
              <a:buFont typeface="Arial"/>
              <a:buChar char="•"/>
            </a:pPr>
            <a:r>
              <a:rPr lang="en-US" baseline="0" dirty="0" smtClean="0"/>
              <a:t>Over 50% of Office 365 revenue coming form international markets</a:t>
            </a:r>
          </a:p>
          <a:p>
            <a:pPr marL="907266" lvl="1" indent="-285750">
              <a:buFont typeface="Arial"/>
              <a:buChar char="•"/>
            </a:pPr>
            <a:r>
              <a:rPr lang="en-US" baseline="0" dirty="0" smtClean="0"/>
              <a:t>Not just US but WW</a:t>
            </a:r>
          </a:p>
          <a:p>
            <a:pPr marL="285750" lvl="0" indent="-285750">
              <a:buFont typeface="Arial"/>
              <a:buChar char="•"/>
            </a:pPr>
            <a:r>
              <a:rPr lang="en-US" baseline="0" dirty="0" smtClean="0"/>
              <a:t>Office 365 commercial seats nearly doubled y over year</a:t>
            </a:r>
          </a:p>
          <a:p>
            <a:pPr marL="285750" lvl="0" indent="-285750">
              <a:buFont typeface="Arial"/>
              <a:buChar char="•"/>
            </a:pPr>
            <a:r>
              <a:rPr lang="en-US" baseline="0" dirty="0" smtClean="0"/>
              <a:t>Over 80% of enterprise customers are in more than one workload</a:t>
            </a:r>
          </a:p>
          <a:p>
            <a:pPr marL="907266" lvl="1" indent="-285750">
              <a:buFont typeface="Arial"/>
              <a:buChar char="•"/>
            </a:pPr>
            <a:r>
              <a:rPr lang="en-US" baseline="0" dirty="0" smtClean="0"/>
              <a:t>Not just email, but in multiple workloads</a:t>
            </a:r>
          </a:p>
          <a:p>
            <a:pPr marL="285750" lvl="0" indent="-285750">
              <a:buFont typeface="Arial"/>
              <a:buChar char="•"/>
            </a:pPr>
            <a:r>
              <a:rPr lang="en-US" baseline="0" dirty="0" smtClean="0"/>
              <a:t>70% of Fortune 500 companies have purchased O365 in last 12 months</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8102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u="none" dirty="0" smtClean="0"/>
              <a:t>Mobile devices are trending</a:t>
            </a:r>
            <a:r>
              <a:rPr lang="en-US" u="none" baseline="0" dirty="0" smtClean="0"/>
              <a:t> up</a:t>
            </a:r>
          </a:p>
          <a:p>
            <a:pPr marL="907266" lvl="1" indent="-285750">
              <a:buFont typeface="Arial"/>
              <a:buChar char="•"/>
            </a:pPr>
            <a:r>
              <a:rPr lang="en-US" u="none" baseline="0" dirty="0" smtClean="0"/>
              <a:t>1.8B devices projected in 2018</a:t>
            </a:r>
          </a:p>
          <a:p>
            <a:pPr marL="907266" lvl="1" indent="-285750">
              <a:buFont typeface="Arial"/>
              <a:buChar char="•"/>
            </a:pPr>
            <a:r>
              <a:rPr lang="en-US" u="none" baseline="0" dirty="0" smtClean="0"/>
              <a:t>Office runs on all of them </a:t>
            </a:r>
          </a:p>
          <a:p>
            <a:pPr marL="285750" lvl="0" indent="-285750">
              <a:buFont typeface="Arial"/>
              <a:buChar char="•"/>
            </a:pPr>
            <a:r>
              <a:rPr lang="en-US" baseline="0" dirty="0" smtClean="0"/>
              <a:t>More than 35M downloads of the Word, Excel, PowerPoint &amp; OneNote by end of last FY14</a:t>
            </a:r>
          </a:p>
          <a:p>
            <a:pPr marL="907266" lvl="1" indent="-285750">
              <a:buFont typeface="Arial"/>
              <a:buChar char="•"/>
            </a:pPr>
            <a:r>
              <a:rPr lang="en-US" baseline="0" dirty="0" smtClean="0"/>
              <a:t>Microsoft is working to make apps work in Office for </a:t>
            </a:r>
            <a:r>
              <a:rPr lang="en-US" baseline="0" dirty="0" err="1" smtClean="0"/>
              <a:t>iPad</a:t>
            </a:r>
            <a:r>
              <a:rPr lang="en-US" baseline="0" dirty="0" smtClean="0"/>
              <a:t> in the future</a:t>
            </a:r>
          </a:p>
          <a:p>
            <a:pPr marL="285750" lvl="0" indent="-285750">
              <a:buFont typeface="Arial"/>
              <a:buChar char="•"/>
            </a:pPr>
            <a:r>
              <a:rPr lang="en-US" u="none" dirty="0" smtClean="0"/>
              <a:t>Office</a:t>
            </a:r>
            <a:r>
              <a:rPr lang="en-US" u="none" baseline="0" dirty="0" smtClean="0"/>
              <a:t> is where people spend their time… multiple hours per day</a:t>
            </a:r>
          </a:p>
          <a:p>
            <a:pPr marL="285750" lvl="0" indent="-285750">
              <a:buFont typeface="Arial"/>
              <a:buChar char="•"/>
            </a:pPr>
            <a:r>
              <a:rPr lang="en-US" u="none" dirty="0" smtClean="0"/>
              <a:t>Office isn’t just the client…</a:t>
            </a:r>
          </a:p>
          <a:p>
            <a:pPr marL="907266" lvl="1" indent="-285750">
              <a:buFont typeface="Arial"/>
              <a:buChar char="•"/>
            </a:pPr>
            <a:r>
              <a:rPr lang="en-US" u="none" dirty="0" smtClean="0"/>
              <a:t>Office is a service</a:t>
            </a:r>
          </a:p>
          <a:p>
            <a:pPr marL="907266" lvl="1" indent="-285750">
              <a:buFont typeface="Arial"/>
              <a:buChar char="•"/>
            </a:pPr>
            <a:r>
              <a:rPr lang="en-US" u="none" dirty="0" smtClean="0"/>
              <a:t>There is much more than 400PB of content in the</a:t>
            </a:r>
            <a:r>
              <a:rPr lang="en-US" u="none" baseline="0" dirty="0" smtClean="0"/>
              <a:t> Office platform</a:t>
            </a:r>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92421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u="none" baseline="0" dirty="0" smtClean="0"/>
              <a:t>What to build?</a:t>
            </a:r>
          </a:p>
          <a:p>
            <a:pPr marL="907266" lvl="1" indent="-285750">
              <a:buFont typeface="Arial"/>
              <a:buChar char="•"/>
            </a:pPr>
            <a:r>
              <a:rPr lang="en-US" u="none" baseline="0" dirty="0" smtClean="0"/>
              <a:t>Contextual Apps</a:t>
            </a:r>
          </a:p>
          <a:p>
            <a:pPr marL="907266" lvl="1" indent="-285750">
              <a:buFont typeface="Arial"/>
              <a:buChar char="•"/>
            </a:pPr>
            <a:r>
              <a:rPr lang="en-US" u="none" baseline="0" dirty="0" smtClean="0"/>
              <a:t>Robust APIs</a:t>
            </a:r>
          </a:p>
          <a:p>
            <a:pPr marL="907266" lvl="1" indent="-285750">
              <a:buFont typeface="Arial"/>
              <a:buChar char="•"/>
            </a:pPr>
            <a:r>
              <a:rPr lang="en-US" u="none" baseline="0" dirty="0" smtClean="0"/>
              <a:t>Flexible tools</a:t>
            </a:r>
          </a:p>
          <a:p>
            <a:pPr marL="285750" lvl="0" indent="-285750">
              <a:buFont typeface="Arial"/>
              <a:buChar char="•"/>
            </a:pPr>
            <a:endParaRPr lang="en-US" u="none" baseline="0" dirty="0" smtClean="0"/>
          </a:p>
          <a:p>
            <a:pPr marL="285750" lvl="0" indent="-285750">
              <a:buFont typeface="Arial"/>
              <a:buChar char="•"/>
            </a:pPr>
            <a:r>
              <a:rPr lang="en-US" u="none" baseline="0" dirty="0" smtClean="0"/>
              <a:t>Contextual Applications</a:t>
            </a:r>
          </a:p>
          <a:p>
            <a:pPr marL="907266" lvl="1" indent="-285750">
              <a:buFont typeface="Arial"/>
              <a:buChar char="•"/>
            </a:pPr>
            <a:r>
              <a:rPr lang="en-US" u="none" baseline="0" dirty="0" smtClean="0"/>
              <a:t>You can build rich experiences in the apps that your customers are currently in.</a:t>
            </a:r>
          </a:p>
          <a:p>
            <a:pPr marL="907266" lvl="1" indent="-285750">
              <a:buFont typeface="Arial"/>
              <a:buChar char="•"/>
            </a:pPr>
            <a:r>
              <a:rPr lang="en-US" u="none" baseline="0" dirty="0" smtClean="0"/>
              <a:t>This extensibility is all about making a richer and more relevant experience for your users</a:t>
            </a:r>
          </a:p>
          <a:p>
            <a:pPr marL="1528782" lvl="2" indent="-285750">
              <a:buFont typeface="Arial"/>
              <a:buChar char="•"/>
            </a:pPr>
            <a:r>
              <a:rPr lang="en-US" u="none" baseline="0" dirty="0" smtClean="0"/>
              <a:t>Not just in Office clients..</a:t>
            </a:r>
          </a:p>
          <a:p>
            <a:pPr marL="1528782" lvl="2" indent="-285750">
              <a:buFont typeface="Arial"/>
              <a:buChar char="•"/>
            </a:pPr>
            <a:r>
              <a:rPr lang="en-US" u="none" baseline="0" dirty="0" smtClean="0"/>
              <a:t>But also in Office 365 in the browser, Office Online, and in the mobile clients</a:t>
            </a:r>
          </a:p>
          <a:p>
            <a:pPr marL="1528782" lvl="2" indent="-285750">
              <a:buFont typeface="Arial"/>
              <a:buChar char="•"/>
            </a:pPr>
            <a:r>
              <a:rPr lang="en-US" u="none" baseline="0" dirty="0" smtClean="0"/>
              <a:t>These also extend beyond Office and into SharePoint like workflow and LOB applications</a:t>
            </a:r>
          </a:p>
          <a:p>
            <a:pPr marL="0" lvl="0" indent="0">
              <a:buFont typeface="Arial"/>
              <a:buNone/>
            </a:pPr>
            <a:endParaRPr lang="en-US" u="sng" baseline="0" dirty="0" smtClean="0"/>
          </a:p>
          <a:p>
            <a:pPr marL="285750" lvl="0" indent="-285750">
              <a:buFont typeface="Arial"/>
              <a:buChar char="•"/>
            </a:pPr>
            <a:r>
              <a:rPr lang="en-US" u="none" baseline="0" dirty="0" smtClean="0"/>
              <a:t>Robust APIs</a:t>
            </a:r>
          </a:p>
          <a:p>
            <a:pPr marL="907266" lvl="1" indent="-285750">
              <a:buFont typeface="Arial"/>
              <a:buChar char="•"/>
            </a:pPr>
            <a:r>
              <a:rPr lang="en-US" u="none" dirty="0" smtClean="0"/>
              <a:t>While extending Office both on the client &amp; in the browser is great, customers don’t want to stop here… </a:t>
            </a:r>
          </a:p>
          <a:p>
            <a:pPr marL="907266" lvl="1" indent="-285750">
              <a:buFont typeface="Arial"/>
              <a:buChar char="•"/>
            </a:pPr>
            <a:r>
              <a:rPr lang="en-US" u="none" dirty="0" smtClean="0"/>
              <a:t>They want to build custom applications…. Such as </a:t>
            </a:r>
          </a:p>
          <a:p>
            <a:pPr marL="1528782" lvl="2" indent="-285750">
              <a:buFont typeface="Arial"/>
              <a:buChar char="•"/>
            </a:pPr>
            <a:r>
              <a:rPr lang="en-US" u="none" dirty="0" smtClean="0"/>
              <a:t>Custom web applications</a:t>
            </a:r>
          </a:p>
          <a:p>
            <a:pPr marL="1528782" lvl="2" indent="-285750">
              <a:buFont typeface="Arial"/>
              <a:buChar char="•"/>
            </a:pPr>
            <a:r>
              <a:rPr lang="en-US" u="none" dirty="0" smtClean="0"/>
              <a:t>Custom Lob application</a:t>
            </a:r>
            <a:r>
              <a:rPr lang="en-US" u="none" baseline="0" dirty="0" smtClean="0"/>
              <a:t> extensions that hook into Office 365</a:t>
            </a:r>
          </a:p>
          <a:p>
            <a:pPr marL="1528782" lvl="2" indent="-285750">
              <a:buFont typeface="Arial"/>
              <a:buChar char="•"/>
            </a:pPr>
            <a:r>
              <a:rPr lang="en-US" u="none" baseline="0" dirty="0" smtClean="0"/>
              <a:t>Custom </a:t>
            </a:r>
            <a:r>
              <a:rPr lang="en-US" u="none" baseline="0" dirty="0" err="1" smtClean="0"/>
              <a:t>iOS</a:t>
            </a:r>
            <a:r>
              <a:rPr lang="en-US" u="none" baseline="0" dirty="0" smtClean="0"/>
              <a:t> applications </a:t>
            </a:r>
          </a:p>
          <a:p>
            <a:pPr marL="1528782" lvl="2" indent="-285750">
              <a:buFont typeface="Arial"/>
              <a:buChar char="•"/>
            </a:pPr>
            <a:r>
              <a:rPr lang="en-US" u="none" baseline="0" dirty="0" smtClean="0"/>
              <a:t>Custom Android applications</a:t>
            </a:r>
          </a:p>
          <a:p>
            <a:pPr marL="1528782" lvl="2" indent="-285750">
              <a:buFont typeface="Arial"/>
              <a:buChar char="•"/>
            </a:pPr>
            <a:r>
              <a:rPr lang="en-US" u="none" baseline="0" dirty="0" smtClean="0"/>
              <a:t>Custom Windows 8 applications</a:t>
            </a:r>
          </a:p>
          <a:p>
            <a:pPr marL="1528782" lvl="2" indent="-285750">
              <a:buFont typeface="Arial"/>
              <a:buChar char="•"/>
            </a:pPr>
            <a:r>
              <a:rPr lang="en-US" u="none" baseline="0" dirty="0" smtClean="0"/>
              <a:t>Custom Windows Phone applications</a:t>
            </a:r>
          </a:p>
          <a:p>
            <a:pPr marL="907266" lvl="1" indent="-285750">
              <a:buFont typeface="Arial"/>
              <a:buChar char="•"/>
            </a:pPr>
            <a:r>
              <a:rPr lang="en-US" u="none" baseline="0" dirty="0" smtClean="0"/>
              <a:t>With the robust APIs, you can very easily and quickly create beautiful applications that that talk to Office 365</a:t>
            </a:r>
          </a:p>
          <a:p>
            <a:pPr marL="907266" lvl="1" indent="-285750">
              <a:buFont typeface="Arial"/>
              <a:buChar char="•"/>
            </a:pPr>
            <a:r>
              <a:rPr lang="en-US" u="none" baseline="0" dirty="0" smtClean="0"/>
              <a:t>Leverage the APIs for Office 365… a robust set of APIs that are based on REST, a common &amp; popular web standard for exchanging data</a:t>
            </a:r>
          </a:p>
          <a:p>
            <a:pPr marL="907266" lvl="1" indent="-285750">
              <a:buFont typeface="Arial"/>
              <a:buChar char="•"/>
            </a:pPr>
            <a:r>
              <a:rPr lang="en-US" u="none" baseline="0" dirty="0" smtClean="0"/>
              <a:t>Imagine doing a Windows 8 </a:t>
            </a:r>
            <a:r>
              <a:rPr lang="en-US" u="none" baseline="0" dirty="0" err="1" smtClean="0"/>
              <a:t>appliction</a:t>
            </a:r>
            <a:r>
              <a:rPr lang="en-US" u="none" baseline="0" dirty="0" smtClean="0"/>
              <a:t> that is a customer dashboard or customer information, but also displays customer data from office 365 that really drives home the Microsoft Cloud First, Mobile First story</a:t>
            </a:r>
          </a:p>
          <a:p>
            <a:pPr marL="907266" lvl="1" indent="-285750">
              <a:buFont typeface="Arial"/>
              <a:buChar char="•"/>
            </a:pPr>
            <a:endParaRPr lang="en-US" u="none" baseline="0" dirty="0" smtClean="0"/>
          </a:p>
          <a:p>
            <a:pPr marL="285750" lvl="0" indent="-285750">
              <a:buFont typeface="Arial"/>
              <a:buChar char="•"/>
            </a:pPr>
            <a:r>
              <a:rPr lang="en-US" u="none" baseline="0" dirty="0" smtClean="0"/>
              <a:t>Flexible Tools – How you build applications</a:t>
            </a:r>
          </a:p>
          <a:p>
            <a:pPr marL="907266" lvl="1" indent="-285750">
              <a:buFont typeface="Arial"/>
              <a:buChar char="•"/>
            </a:pPr>
            <a:r>
              <a:rPr lang="en-US" u="none" baseline="0" dirty="0" smtClean="0"/>
              <a:t>Office 365 is deeply integrated in Microsoft Azure</a:t>
            </a:r>
          </a:p>
          <a:p>
            <a:pPr marL="907266" lvl="1" indent="-285750">
              <a:buFont typeface="Arial"/>
              <a:buChar char="•"/>
            </a:pPr>
            <a:r>
              <a:rPr lang="en-US" u="none" baseline="0" dirty="0" smtClean="0"/>
              <a:t>Even if you don’t use the .NET stack, Microsoft Azure is very friendly to other technologies and platforms like PHP, Linux, Java… you name it</a:t>
            </a:r>
          </a:p>
          <a:p>
            <a:pPr marL="1528782" lvl="2" indent="-285750">
              <a:buFont typeface="Arial"/>
              <a:buChar char="•"/>
            </a:pPr>
            <a:r>
              <a:rPr lang="en-US" u="none" baseline="0" dirty="0" smtClean="0"/>
              <a:t>In fact </a:t>
            </a:r>
            <a:r>
              <a:rPr lang="en-US" u="none" baseline="0" dirty="0" err="1" smtClean="0"/>
              <a:t>Satya</a:t>
            </a:r>
            <a:r>
              <a:rPr lang="en-US" u="none" baseline="0" dirty="0" smtClean="0"/>
              <a:t> </a:t>
            </a:r>
            <a:r>
              <a:rPr lang="en-US" u="none" baseline="0" dirty="0" err="1" smtClean="0"/>
              <a:t>Nadella</a:t>
            </a:r>
            <a:r>
              <a:rPr lang="en-US" u="none" baseline="0" dirty="0" smtClean="0"/>
              <a:t> has said that over 20% of the virtual machines in Microsoft are are Linux VMs!</a:t>
            </a:r>
          </a:p>
          <a:p>
            <a:pPr marL="907266" lvl="1" indent="-285750">
              <a:buFont typeface="Arial"/>
              <a:buChar char="•"/>
            </a:pPr>
            <a:r>
              <a:rPr lang="en-US" u="none" baseline="0" dirty="0" smtClean="0"/>
              <a:t>But with this being said… Office 365 is very open so you are not tied to Azure because the APIs are founded on REST so you can use any platform you like… there is just deep integration with Microsoft Azure</a:t>
            </a:r>
          </a:p>
          <a:p>
            <a:pPr marL="907266" lvl="1" indent="-285750">
              <a:buFont typeface="Arial"/>
              <a:buChar char="•"/>
            </a:pPr>
            <a:endParaRPr lang="en-US" u="none" baseline="0" dirty="0" smtClean="0"/>
          </a:p>
          <a:p>
            <a:pPr marL="285750" lvl="0" indent="-285750">
              <a:buFont typeface="Arial"/>
              <a:buChar char="•"/>
            </a:pPr>
            <a:r>
              <a:rPr lang="en-US" u="none" baseline="0" dirty="0" smtClean="0"/>
              <a:t>What can you build – Development Platform</a:t>
            </a:r>
          </a:p>
          <a:p>
            <a:pPr marL="907266" lvl="1" indent="-285750">
              <a:buFont typeface="Arial"/>
              <a:buChar char="•"/>
            </a:pPr>
            <a:r>
              <a:rPr lang="en-US" u="none" baseline="0" dirty="0" smtClean="0"/>
              <a:t>You can build things that work in Word, Excel, PowerPoint, Publisher, Outlook &amp; SharePoint</a:t>
            </a:r>
          </a:p>
          <a:p>
            <a:pPr marL="907266" lvl="1" indent="-285750">
              <a:buFont typeface="Arial"/>
              <a:buChar char="•"/>
            </a:pPr>
            <a:r>
              <a:rPr lang="en-US" u="none" baseline="0" dirty="0" smtClean="0"/>
              <a:t>What APIs are available?</a:t>
            </a:r>
          </a:p>
          <a:p>
            <a:pPr marL="1528782" lvl="2" indent="-285750">
              <a:buFont typeface="Arial"/>
              <a:buChar char="•"/>
            </a:pPr>
            <a:r>
              <a:rPr lang="en-US" u="none" baseline="0" dirty="0" smtClean="0"/>
              <a:t>Mail, Calendar, Contacts and Files with many more coming in the future</a:t>
            </a:r>
          </a:p>
          <a:p>
            <a:pPr marL="907266" lvl="1" indent="-285750">
              <a:buFont typeface="Arial"/>
              <a:buChar char="•"/>
            </a:pPr>
            <a:endParaRPr lang="en-US" u="none" baseline="0" dirty="0" smtClean="0"/>
          </a:p>
          <a:p>
            <a:pPr marL="285750" lvl="0" indent="-285750">
              <a:buFont typeface="Arial"/>
              <a:buChar char="•"/>
            </a:pPr>
            <a:r>
              <a:rPr lang="en-US" u="none" baseline="0" dirty="0" smtClean="0"/>
              <a:t>You can do end to end solutions very easily too</a:t>
            </a:r>
          </a:p>
          <a:p>
            <a:pPr marL="907266" lvl="1" indent="-285750">
              <a:buFont typeface="Arial"/>
              <a:buChar char="•"/>
            </a:pPr>
            <a:r>
              <a:rPr lang="en-US" u="none" baseline="0" dirty="0" smtClean="0"/>
              <a:t>One example is Delve by Microsoft</a:t>
            </a:r>
          </a:p>
          <a:p>
            <a:pPr marL="1528782" lvl="2" indent="-285750">
              <a:buFont typeface="Arial"/>
              <a:buChar char="•"/>
            </a:pPr>
            <a:r>
              <a:rPr lang="en-US" u="none" baseline="0" dirty="0" smtClean="0"/>
              <a:t>This is built on top of their own APIs, namely the office graph API, to create very cool and interactive experience for users in Office 365</a:t>
            </a:r>
          </a:p>
          <a:p>
            <a:pPr marL="285750" lvl="0" indent="-285750">
              <a:buFont typeface="Arial"/>
              <a:buChar char="•"/>
            </a:pPr>
            <a:r>
              <a:rPr lang="en-US" u="none" baseline="0" dirty="0" smtClean="0"/>
              <a:t>Tooling</a:t>
            </a:r>
          </a:p>
          <a:p>
            <a:pPr marL="907266" lvl="1" indent="-285750">
              <a:buFont typeface="Arial"/>
              <a:buChar char="•"/>
            </a:pPr>
            <a:endParaRPr lang="en-US" u="none" baseline="0" dirty="0" smtClean="0"/>
          </a:p>
          <a:p>
            <a:pPr marL="907266" lvl="1" indent="-285750">
              <a:buFont typeface="Arial"/>
              <a:buChar char="•"/>
            </a:pPr>
            <a:endParaRPr lang="en-US" u="none" baseline="0" dirty="0" smtClean="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460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900" kern="1200" dirty="0" smtClean="0">
                <a:solidFill>
                  <a:schemeClr val="tx1"/>
                </a:solidFill>
                <a:effectLst/>
                <a:latin typeface="Segoe UI Light" pitchFamily="34" charset="0"/>
                <a:ea typeface="+mn-ea"/>
                <a:cs typeface="+mn-cs"/>
              </a:rPr>
              <a:t>Different</a:t>
            </a:r>
            <a:r>
              <a:rPr lang="en-US" sz="900" kern="1200" baseline="0" dirty="0" smtClean="0">
                <a:solidFill>
                  <a:schemeClr val="tx1"/>
                </a:solidFill>
                <a:effectLst/>
                <a:latin typeface="Segoe UI Light" pitchFamily="34" charset="0"/>
                <a:ea typeface="+mn-ea"/>
                <a:cs typeface="+mn-cs"/>
              </a:rPr>
              <a:t> ways of distribution for their apps:</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Office store</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Public</a:t>
            </a:r>
            <a:r>
              <a:rPr lang="en-US" sz="900" kern="1200" baseline="0" dirty="0" smtClean="0">
                <a:solidFill>
                  <a:schemeClr val="tx1"/>
                </a:solidFill>
                <a:effectLst/>
                <a:latin typeface="Segoe UI Light" pitchFamily="34" charset="0"/>
                <a:ea typeface="+mn-ea"/>
                <a:cs typeface="+mn-cs"/>
              </a:rPr>
              <a:t> store</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Allows anyone in the world down download &amp; </a:t>
            </a:r>
            <a:r>
              <a:rPr lang="en-US" sz="900" kern="1200" baseline="0" dirty="0" err="1" smtClean="0">
                <a:solidFill>
                  <a:schemeClr val="tx1"/>
                </a:solidFill>
                <a:effectLst/>
                <a:latin typeface="Segoe UI Light" pitchFamily="34" charset="0"/>
                <a:ea typeface="+mn-ea"/>
                <a:cs typeface="+mn-cs"/>
              </a:rPr>
              <a:t>isntall</a:t>
            </a:r>
            <a:r>
              <a:rPr lang="en-US" sz="900" kern="1200" baseline="0" dirty="0" smtClean="0">
                <a:solidFill>
                  <a:schemeClr val="tx1"/>
                </a:solidFill>
                <a:effectLst/>
                <a:latin typeface="Segoe UI Light" pitchFamily="34" charset="0"/>
                <a:ea typeface="+mn-ea"/>
                <a:cs typeface="+mn-cs"/>
              </a:rPr>
              <a:t> their app in Office 365, SharePoint 2013 on–premises &amp; Office</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Private app catalog</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Private store of curated</a:t>
            </a:r>
            <a:r>
              <a:rPr lang="en-US" sz="900" kern="1200" baseline="0" dirty="0" smtClean="0">
                <a:solidFill>
                  <a:schemeClr val="tx1"/>
                </a:solidFill>
                <a:effectLst/>
                <a:latin typeface="Segoe UI Light" pitchFamily="34" charset="0"/>
                <a:ea typeface="+mn-ea"/>
                <a:cs typeface="+mn-cs"/>
              </a:rPr>
              <a:t> applications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Think of this like the company store</a:t>
            </a:r>
          </a:p>
          <a:p>
            <a:pPr marL="171450" lvl="0" indent="-171450">
              <a:buFont typeface="Arial"/>
              <a:buChar char="•"/>
            </a:pPr>
            <a:r>
              <a:rPr lang="en-US" sz="900" kern="1200" dirty="0" smtClean="0">
                <a:solidFill>
                  <a:schemeClr val="tx1"/>
                </a:solidFill>
                <a:effectLst/>
                <a:latin typeface="Segoe UI Light" pitchFamily="34" charset="0"/>
                <a:ea typeface="+mn-ea"/>
                <a:cs typeface="+mn-cs"/>
              </a:rPr>
              <a:t>Many ISVs</a:t>
            </a:r>
            <a:r>
              <a:rPr lang="en-US" sz="900" kern="1200" baseline="0" dirty="0" smtClean="0">
                <a:solidFill>
                  <a:schemeClr val="tx1"/>
                </a:solidFill>
                <a:effectLst/>
                <a:latin typeface="Segoe UI Light" pitchFamily="34" charset="0"/>
                <a:ea typeface="+mn-ea"/>
                <a:cs typeface="+mn-cs"/>
              </a:rPr>
              <a:t> actually use both distribution models</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to access the store?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the Office desktop clients there is a tab group in the INSERT tab in the ribbon</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Of course you can go straight to the store from a browser, but…</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You can jump straight to the store from this tab…</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look at all the apps you’ve installed…</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 access some popular apps that are specific to the client you’re in… such as in Excel the Bing Maps or People Graph app</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This is available within the modern Office 2013 clients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Office 365, within SharePoint and Exchange, you can easily jump to the store to grab the content </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do you monetize your apps?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Free – Like Office for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or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the app is free… it’s free but you have to have a subscription in order to use the service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Trial – this is obvious… you can use a trial based on time or other metric defined in the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Paid – you can have your own commerce model, such as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but you can also use the Microsoft commerce engine. If you do, </a:t>
            </a:r>
            <a:r>
              <a:rPr lang="en-US" sz="900" kern="1200" baseline="0" dirty="0" err="1" smtClean="0">
                <a:solidFill>
                  <a:schemeClr val="tx1"/>
                </a:solidFill>
                <a:effectLst/>
                <a:latin typeface="Segoe UI Light" pitchFamily="34" charset="0"/>
                <a:ea typeface="+mn-ea"/>
                <a:cs typeface="+mn-cs"/>
              </a:rPr>
              <a:t>microsoft</a:t>
            </a:r>
            <a:r>
              <a:rPr lang="en-US" sz="900" kern="1200" baseline="0" dirty="0" smtClean="0">
                <a:solidFill>
                  <a:schemeClr val="tx1"/>
                </a:solidFill>
                <a:effectLst/>
                <a:latin typeface="Segoe UI Light" pitchFamily="34" charset="0"/>
                <a:ea typeface="+mn-ea"/>
                <a:cs typeface="+mn-cs"/>
              </a:rPr>
              <a:t> does take a 20% share of the revenue from your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Different licensing / payment options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Per-seat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Organization wide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Subscriptions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Microsoft is going to continue to invest this area, based on customer feedback!</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So how big is the reach? The market reach is huge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131 markets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25 currencies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43 languages</a:t>
            </a:r>
          </a:p>
          <a:p>
            <a:pPr marL="792966" lvl="1" indent="-171450">
              <a:buFont typeface="Arial"/>
              <a:buChar char="•"/>
            </a:pPr>
            <a:endParaRPr lang="en-US" sz="900" kern="1200" baseline="0" dirty="0" smtClean="0">
              <a:solidFill>
                <a:schemeClr val="tx1"/>
              </a:solidFill>
              <a:effectLst/>
              <a:latin typeface="Segoe UI Light" pitchFamily="34" charset="0"/>
              <a:ea typeface="+mn-ea"/>
              <a:cs typeface="+mn-cs"/>
            </a:endParaRPr>
          </a:p>
          <a:p>
            <a:pPr marL="171450" lvl="0" indent="-171450">
              <a:buFont typeface="Arial"/>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9452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Let’s look at some big win</a:t>
            </a:r>
            <a:r>
              <a:rPr lang="en-US" baseline="0" dirty="0" smtClean="0"/>
              <a:t> examples that some ISV have done on top of the Office 365 platform</a:t>
            </a:r>
          </a:p>
          <a:p>
            <a:pPr marL="285750" indent="-285750">
              <a:buFont typeface="Arial"/>
              <a:buChar char="•"/>
            </a:pPr>
            <a:r>
              <a:rPr lang="en-US" baseline="0" dirty="0" err="1" smtClean="0"/>
              <a:t>Nintex</a:t>
            </a:r>
            <a:r>
              <a:rPr lang="en-US" baseline="0" dirty="0" smtClean="0"/>
              <a:t> – very popular workflow &amp; forms vendors &amp; available in the Office 365 store</a:t>
            </a:r>
          </a:p>
          <a:p>
            <a:pPr marL="907266" lvl="1" indent="-285750">
              <a:buFont typeface="Arial"/>
              <a:buChar char="•"/>
            </a:pPr>
            <a:r>
              <a:rPr lang="en-US" dirty="0" err="1" smtClean="0"/>
              <a:t>Nintex</a:t>
            </a:r>
            <a:r>
              <a:rPr lang="en-US" baseline="0" dirty="0" smtClean="0"/>
              <a:t> uses Microsoft Azure from a developer platform </a:t>
            </a:r>
          </a:p>
          <a:p>
            <a:pPr marL="907266" lvl="1" indent="-285750">
              <a:buFont typeface="Arial"/>
              <a:buChar char="•"/>
            </a:pPr>
            <a:r>
              <a:rPr lang="en-US" baseline="0" dirty="0" smtClean="0"/>
              <a:t>Full immersive SharePoint experience &amp; integrate into the SharePoint ribbon</a:t>
            </a:r>
          </a:p>
          <a:p>
            <a:pPr marL="907266" lvl="1" indent="-285750">
              <a:buFont typeface="Arial"/>
              <a:buChar char="•"/>
            </a:pPr>
            <a:r>
              <a:rPr lang="en-US" baseline="0" dirty="0" smtClean="0"/>
              <a:t>Great example of a company that creates extensibility points into Office 365 and using the Office store as a distribution model, can reach new customers they were not previously reaching in Office 365</a:t>
            </a:r>
            <a:endParaRPr lang="en-US" dirty="0" smtClean="0"/>
          </a:p>
          <a:p>
            <a:pPr marL="285750" indent="-285750">
              <a:buFont typeface="Arial"/>
              <a:buChar char="•"/>
            </a:pPr>
            <a:r>
              <a:rPr lang="en-US" dirty="0" err="1" smtClean="0"/>
              <a:t>DocuSign</a:t>
            </a:r>
            <a:r>
              <a:rPr lang="en-US" dirty="0" smtClean="0"/>
              <a:t> – the leader in digital signatures</a:t>
            </a:r>
          </a:p>
          <a:p>
            <a:pPr marL="907266" lvl="1" indent="-285750">
              <a:buFont typeface="Arial"/>
              <a:buChar char="•"/>
            </a:pPr>
            <a:r>
              <a:rPr lang="en-US" dirty="0" smtClean="0"/>
              <a:t>Users get documents sent in email</a:t>
            </a:r>
            <a:r>
              <a:rPr lang="en-US" baseline="0" dirty="0" smtClean="0"/>
              <a:t> &amp; sent in email &amp; saved to their desktop</a:t>
            </a:r>
          </a:p>
          <a:p>
            <a:pPr marL="907266" lvl="1" indent="-285750">
              <a:buFont typeface="Arial"/>
              <a:buChar char="•"/>
            </a:pPr>
            <a:r>
              <a:rPr lang="en-US" baseline="0" dirty="0" err="1" smtClean="0"/>
              <a:t>DocuSign</a:t>
            </a:r>
            <a:r>
              <a:rPr lang="en-US" baseline="0" dirty="0" smtClean="0"/>
              <a:t> has created extensions using the Office 365 platform and using the robust APIs</a:t>
            </a:r>
          </a:p>
          <a:p>
            <a:pPr marL="907266" lvl="1" indent="-285750">
              <a:buFont typeface="Arial"/>
              <a:buChar char="•"/>
            </a:pPr>
            <a:r>
              <a:rPr lang="en-US" baseline="0" dirty="0" smtClean="0"/>
              <a:t>Now users can open their documents in any of these environments (desktop, web &amp; mobile) and can seamlessly and contextually review and digitally sign their documents </a:t>
            </a:r>
          </a:p>
          <a:p>
            <a:pPr marL="907266" lvl="1" indent="-285750">
              <a:buFont typeface="Arial"/>
              <a:buChar char="•"/>
            </a:pPr>
            <a:r>
              <a:rPr lang="en-US" baseline="0" dirty="0" smtClean="0"/>
              <a:t>What they’ve done is integration with Azure AD for single </a:t>
            </a:r>
            <a:r>
              <a:rPr lang="en-US" baseline="0" dirty="0" err="1" smtClean="0"/>
              <a:t>signon</a:t>
            </a:r>
            <a:r>
              <a:rPr lang="en-US" dirty="0" smtClean="0"/>
              <a:t> &amp; contextual</a:t>
            </a:r>
            <a:r>
              <a:rPr lang="en-US" baseline="0" dirty="0" smtClean="0"/>
              <a:t> and beautiful experiences </a:t>
            </a:r>
          </a:p>
          <a:p>
            <a:pPr marL="907266" lvl="1" indent="-285750">
              <a:buFont typeface="Arial"/>
              <a:buChar char="•"/>
            </a:pPr>
            <a:r>
              <a:rPr lang="en-US" baseline="0" dirty="0" smtClean="0"/>
              <a:t>Explain what the old story was like… then what the new experience is like</a:t>
            </a:r>
          </a:p>
          <a:p>
            <a:pPr marL="907266" lvl="1" indent="-285750">
              <a:buFont typeface="Arial"/>
              <a:buChar char="•"/>
            </a:pPr>
            <a:r>
              <a:rPr lang="en-US" baseline="0" dirty="0" smtClean="0"/>
              <a:t>This adds value for </a:t>
            </a:r>
            <a:r>
              <a:rPr lang="en-US" baseline="0" dirty="0" err="1" smtClean="0"/>
              <a:t>DocuSign</a:t>
            </a:r>
            <a:r>
              <a:rPr lang="en-US" baseline="0" dirty="0" smtClean="0"/>
              <a:t> customers… but it also allows them to expand their user base by targeting Office 365 customers</a:t>
            </a:r>
          </a:p>
          <a:p>
            <a:pPr marL="285750" lvl="0" indent="-285750">
              <a:buFont typeface="Arial"/>
              <a:buChar char="•"/>
            </a:pPr>
            <a:r>
              <a:rPr lang="en-US" baseline="0" dirty="0" smtClean="0"/>
              <a:t>PayPal – while not on the slide, it’s worth mentioning</a:t>
            </a:r>
          </a:p>
          <a:p>
            <a:pPr marL="907266" lvl="1" indent="-285750">
              <a:buFont typeface="Arial"/>
              <a:buChar char="•"/>
            </a:pPr>
            <a:r>
              <a:rPr lang="en-US" dirty="0" smtClean="0"/>
              <a:t>This</a:t>
            </a:r>
            <a:r>
              <a:rPr lang="en-US" baseline="0" dirty="0" smtClean="0"/>
              <a:t> is a great example because everyone knows PayPal from the consumer world</a:t>
            </a:r>
          </a:p>
          <a:p>
            <a:pPr marL="907266" lvl="1" indent="-285750">
              <a:buFont typeface="Arial"/>
              <a:buChar char="•"/>
            </a:pPr>
            <a:r>
              <a:rPr lang="en-US" baseline="0" dirty="0" smtClean="0"/>
              <a:t>It’s also heavily used for SMB payments</a:t>
            </a:r>
          </a:p>
          <a:p>
            <a:pPr marL="907266" lvl="1" indent="-285750">
              <a:buFont typeface="Arial"/>
              <a:buChar char="•"/>
            </a:pPr>
            <a:r>
              <a:rPr lang="en-US" baseline="0" dirty="0" smtClean="0"/>
              <a:t>Through their work in creating an app for Excel as well as an Excel template..</a:t>
            </a:r>
          </a:p>
          <a:p>
            <a:pPr marL="1528782" lvl="2" indent="-285750">
              <a:buFont typeface="Arial"/>
              <a:buChar char="•"/>
            </a:pPr>
            <a:r>
              <a:rPr lang="en-US" baseline="0" dirty="0" smtClean="0"/>
              <a:t>In the last few months they have seen over 250,000 downloads which are both EXISTING and NEW customers</a:t>
            </a:r>
          </a:p>
          <a:p>
            <a:pPr marL="907266" lvl="1" indent="-285750">
              <a:buFont typeface="Arial"/>
              <a:buChar char="•"/>
            </a:pPr>
            <a:r>
              <a:rPr lang="en-US" dirty="0" smtClean="0"/>
              <a:t>PayPal</a:t>
            </a:r>
            <a:r>
              <a:rPr lang="en-US" baseline="0" dirty="0" smtClean="0"/>
              <a:t> has added the integration to allow people to send and manage invoices from Excel with their </a:t>
            </a:r>
            <a:r>
              <a:rPr lang="en-US" baseline="0" dirty="0" err="1" smtClean="0"/>
              <a:t>addin</a:t>
            </a:r>
            <a:r>
              <a:rPr lang="en-US" baseline="0" dirty="0" smtClean="0"/>
              <a:t>, extensions &amp; templates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1239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5.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1.xml"/><Relationship Id="rId4" Type="http://schemas.openxmlformats.org/officeDocument/2006/relationships/image" Target="../media/image45.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2.xml"/><Relationship Id="rId4" Type="http://schemas.openxmlformats.org/officeDocument/2006/relationships/image" Target="../media/image39.png"/></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2.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3.xml"/><Relationship Id="rId4" Type="http://schemas.openxmlformats.org/officeDocument/2006/relationships/image" Target="../media/image39.png"/></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3.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7"/>
            <a:ext cx="6267899" cy="954268"/>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3"/>
            <a:ext cx="6168576" cy="954268"/>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36729826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1195383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212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6247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0436812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83630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582847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17547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378931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497434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256101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42796"/>
            <a:ext cx="12436475" cy="451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9" rIns="93256" bIns="46629" spcCol="0" rtlCol="0" anchor="ctr"/>
          <a:lstStyle/>
          <a:p>
            <a:pPr algn="ctr" defTabSz="1243310"/>
            <a:endParaRPr lang="en-US" sz="1836" dirty="0">
              <a:solidFill>
                <a:prstClr val="white"/>
              </a:solidFill>
            </a:endParaRPr>
          </a:p>
        </p:txBody>
      </p:sp>
      <p:sp>
        <p:nvSpPr>
          <p:cNvPr id="6" name="Title Placeholder 1"/>
          <p:cNvSpPr>
            <a:spLocks noGrp="1"/>
          </p:cNvSpPr>
          <p:nvPr>
            <p:ph type="title"/>
          </p:nvPr>
        </p:nvSpPr>
        <p:spPr>
          <a:xfrm>
            <a:off x="523185" y="233152"/>
            <a:ext cx="11254467" cy="913353"/>
          </a:xfrm>
          <a:prstGeom prst="rect">
            <a:avLst/>
          </a:prstGeom>
        </p:spPr>
        <p:txBody>
          <a:bodyPr vert="horz" lIns="45720" tIns="45720" rIns="45720" bIns="45720" rtlCol="0" anchor="ctr">
            <a:noAutofit/>
          </a:bodyPr>
          <a:lstStyle/>
          <a:p>
            <a:pPr marL="0" lvl="0" defTabSz="1657458"/>
            <a:r>
              <a:rPr lang="en-US" dirty="0" smtClean="0"/>
              <a:t>Click to edit Master title style</a:t>
            </a:r>
            <a:endParaRPr lang="en-US" dirty="0"/>
          </a:p>
        </p:txBody>
      </p:sp>
      <p:sp>
        <p:nvSpPr>
          <p:cNvPr id="7" name="Text Placeholder 2"/>
          <p:cNvSpPr>
            <a:spLocks noGrp="1"/>
          </p:cNvSpPr>
          <p:nvPr>
            <p:ph idx="1"/>
          </p:nvPr>
        </p:nvSpPr>
        <p:spPr>
          <a:xfrm>
            <a:off x="523184" y="1476625"/>
            <a:ext cx="9764443" cy="4221001"/>
          </a:xfrm>
          <a:prstGeom prst="rect">
            <a:avLst/>
          </a:prstGeom>
        </p:spPr>
        <p:txBody>
          <a:bodyPr vert="horz" lIns="0" tIns="60949" rIns="121899" bIns="60949"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extBox 1"/>
          <p:cNvSpPr txBox="1"/>
          <p:nvPr userDrawn="1"/>
        </p:nvSpPr>
        <p:spPr>
          <a:xfrm>
            <a:off x="62724" y="6611709"/>
            <a:ext cx="1984005" cy="312073"/>
          </a:xfrm>
          <a:prstGeom prst="rect">
            <a:avLst/>
          </a:prstGeom>
          <a:noFill/>
        </p:spPr>
        <p:txBody>
          <a:bodyPr wrap="none" rtlCol="0">
            <a:spAutoFit/>
          </a:bodyPr>
          <a:lstStyle/>
          <a:p>
            <a:r>
              <a:rPr lang="en-US" sz="1428" dirty="0" smtClean="0">
                <a:solidFill>
                  <a:schemeClr val="bg1">
                    <a:lumMod val="65000"/>
                  </a:schemeClr>
                </a:solidFill>
              </a:rPr>
              <a:t>Microsoft Confidential</a:t>
            </a:r>
            <a:endParaRPr lang="en-US" sz="1428" dirty="0">
              <a:solidFill>
                <a:schemeClr val="bg1">
                  <a:lumMod val="65000"/>
                </a:schemeClr>
              </a:solidFill>
            </a:endParaRPr>
          </a:p>
        </p:txBody>
      </p:sp>
    </p:spTree>
    <p:extLst>
      <p:ext uri="{BB962C8B-B14F-4D97-AF65-F5344CB8AC3E}">
        <p14:creationId xmlns:p14="http://schemas.microsoft.com/office/powerpoint/2010/main" val="207145460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8599096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8321228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7382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9394351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109087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17719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99427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4004367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984013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35092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74641" y="6717654"/>
            <a:ext cx="9143998" cy="276871"/>
          </a:xfrm>
          <a:prstGeom prst="rect">
            <a:avLst/>
          </a:prstGeom>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a:xfrm>
            <a:off x="10790189" y="6717654"/>
            <a:ext cx="1371650" cy="276871"/>
          </a:xfrm>
          <a:prstGeom prst="rect">
            <a:avLst/>
          </a:prstGeom>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7323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524117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602428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339518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44022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0583898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4769216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351191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8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783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54038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1361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529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16866883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350012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026064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1042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64612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0422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5357540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2667127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983331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2245842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3386374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9612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69712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1146706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7753402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9428107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682943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0743476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0748127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100306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6471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85441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0733089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7237755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02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6948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83906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971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743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6884018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4267712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9096155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1078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81976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77378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288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9134405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1636828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83954175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6797062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369241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5511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5619655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419892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55369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2886754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579438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589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23183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4022108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3396729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23180894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2206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993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781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23429973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1266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74163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29235325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939045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1388001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03126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61130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2621991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3624775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0554540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2414388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84557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3993211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63471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300015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0411457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1205535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45870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7566870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0034424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1844747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5578214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479985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89403556"/>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51919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4726856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315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648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758936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5040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8003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65214184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494438" y="5978869"/>
            <a:ext cx="8018627" cy="508348"/>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73961" y="2939336"/>
            <a:ext cx="2177018" cy="736281"/>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2298365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8464372"/>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5208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417543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
        <p:nvSpPr>
          <p:cNvPr id="5" name="Text Placeholder 4"/>
          <p:cNvSpPr>
            <a:spLocks noGrp="1"/>
          </p:cNvSpPr>
          <p:nvPr>
            <p:ph type="body" sz="quarter" idx="15" hasCustomPrompt="1"/>
          </p:nvPr>
        </p:nvSpPr>
        <p:spPr>
          <a:xfrm>
            <a:off x="8800211" y="1590086"/>
            <a:ext cx="1600200" cy="433965"/>
          </a:xfrm>
        </p:spPr>
        <p:txBody>
          <a:bodyPr/>
          <a:lstStyle>
            <a:lvl1pPr marL="0" indent="0" algn="r">
              <a:buNone/>
              <a:defRPr sz="1800" baseline="0"/>
            </a:lvl1pPr>
          </a:lstStyle>
          <a:p>
            <a:pPr lvl="0"/>
            <a:r>
              <a:rPr lang="en-US" dirty="0" smtClean="0"/>
              <a:t>Session Code</a:t>
            </a:r>
            <a:endParaRPr lang="en-US" dirty="0"/>
          </a:p>
        </p:txBody>
      </p:sp>
    </p:spTree>
    <p:extLst>
      <p:ext uri="{BB962C8B-B14F-4D97-AF65-F5344CB8AC3E}">
        <p14:creationId xmlns:p14="http://schemas.microsoft.com/office/powerpoint/2010/main" val="334144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7187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1065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927897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6171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82559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342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65139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1781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452082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68940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03499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16614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13095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477056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81690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6994525"/>
          </a:xfrm>
          <a:prstGeom prst="rect">
            <a:avLst/>
          </a:prstGeom>
          <a:solidFill>
            <a:schemeClr val="bg2">
              <a:lumMod val="85000"/>
            </a:schemeClr>
          </a:solidFill>
        </p:spPr>
        <p:txBody>
          <a:bodyPr/>
          <a:lstStyle>
            <a:lvl1pPr marL="0" marR="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230868" y="1505119"/>
            <a:ext cx="5748408" cy="5009981"/>
          </a:xfrm>
        </p:spPr>
        <p:txBody>
          <a:bodyPr/>
          <a:lstStyle/>
          <a:p>
            <a:endParaRPr lang="en-US"/>
          </a:p>
        </p:txBody>
      </p:sp>
    </p:spTree>
    <p:extLst>
      <p:ext uri="{BB962C8B-B14F-4D97-AF65-F5344CB8AC3E}">
        <p14:creationId xmlns:p14="http://schemas.microsoft.com/office/powerpoint/2010/main" val="21121777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4732745"/>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934810192"/>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660445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6506861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440248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2771301"/>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99854"/>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023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46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3340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04349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289394" indent="-289394">
              <a:buFont typeface="Wingdings" pitchFamily="2" charset="2"/>
              <a:buChar char=""/>
              <a:defRPr sz="4080"/>
            </a:lvl1pPr>
            <a:lvl2pPr marL="527051" indent="-237658">
              <a:buFont typeface="Wingdings" pitchFamily="2" charset="2"/>
              <a:buChar char=""/>
              <a:defRPr>
                <a:latin typeface="+mn-lt"/>
              </a:defRPr>
            </a:lvl2pPr>
            <a:lvl3pPr marL="755006" indent="-227958">
              <a:buFont typeface="Wingdings" pitchFamily="2" charset="2"/>
              <a:buChar char=""/>
              <a:tabLst/>
              <a:defRPr>
                <a:latin typeface="+mn-lt"/>
              </a:defRPr>
            </a:lvl3pPr>
            <a:lvl4pPr marL="931228" indent="-176222">
              <a:buFont typeface="Wingdings" pitchFamily="2" charset="2"/>
              <a:buChar char=""/>
              <a:defRPr>
                <a:latin typeface="+mn-lt"/>
              </a:defRPr>
            </a:lvl4pPr>
            <a:lvl5pPr marL="1107451" indent="-17622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720" tIns="60860" rIns="121720" bIns="60860" anchor="ctr"/>
          <a:lstStyle>
            <a:lvl1pPr algn="l">
              <a:defRPr sz="1632">
                <a:gradFill>
                  <a:gsLst>
                    <a:gs pos="100000">
                      <a:schemeClr val="bg2"/>
                    </a:gs>
                    <a:gs pos="0">
                      <a:schemeClr val="bg2"/>
                    </a:gs>
                  </a:gsLst>
                  <a:lin ang="5400000" scaled="0"/>
                </a:gradFill>
              </a:defRPr>
            </a:lvl1pPr>
          </a:lstStyle>
          <a:p>
            <a:pPr defTabSz="932597"/>
            <a:fld id="{FA4A93B8-B23A-4F35-A6A2-2F1F9227CD90}" type="slidenum">
              <a:rPr lang="en-US" smtClean="0">
                <a:gradFill>
                  <a:gsLst>
                    <a:gs pos="100000">
                      <a:srgbClr val="797A7D"/>
                    </a:gs>
                    <a:gs pos="0">
                      <a:srgbClr val="797A7D"/>
                    </a:gs>
                  </a:gsLst>
                  <a:lin ang="5400000" scaled="0"/>
                </a:gradFill>
              </a:rPr>
              <a:pPr defTabSz="932597"/>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6460" y="6434963"/>
            <a:ext cx="1810605" cy="559562"/>
          </a:xfrm>
          <a:prstGeom prst="rect">
            <a:avLst/>
          </a:prstGeom>
        </p:spPr>
      </p:pic>
    </p:spTree>
    <p:extLst>
      <p:ext uri="{BB962C8B-B14F-4D97-AF65-F5344CB8AC3E}">
        <p14:creationId xmlns:p14="http://schemas.microsoft.com/office/powerpoint/2010/main" val="75178402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7307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0377759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224391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20100555"/>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09180173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3287337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1460724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664367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7388977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23954339"/>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25221044"/>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88273892"/>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95344592"/>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091319210"/>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5982606"/>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34809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07931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44127"/>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3848968036"/>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91248777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9178830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535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822457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249224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3095594231"/>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4419446"/>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101684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 y="9"/>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6770721" y="3258704"/>
            <a:ext cx="516700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5222243"/>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17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258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680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878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428646259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0282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994650" y="313171"/>
            <a:ext cx="1164421" cy="770211"/>
          </a:xfrm>
          <a:prstGeom prst="rect">
            <a:avLst/>
          </a:prstGeom>
          <a:noFill/>
        </p:spPr>
        <p:txBody>
          <a:bodyPr wrap="none" lIns="182880" tIns="146304" rIns="182880" bIns="146304" rtlCol="0">
            <a:spAutoFit/>
          </a:bodyPr>
          <a:lstStyle/>
          <a:p>
            <a:pPr algn="r" defTabSz="932742">
              <a:lnSpc>
                <a:spcPct val="80000"/>
              </a:lnSpc>
              <a:spcBef>
                <a:spcPts val="600"/>
              </a:spcBef>
              <a:spcAft>
                <a:spcPts val="600"/>
              </a:spcAft>
            </a:pPr>
            <a:r>
              <a:rPr lang="en-US" sz="1050" dirty="0" smtClean="0">
                <a:gradFill>
                  <a:gsLst>
                    <a:gs pos="8609">
                      <a:srgbClr val="FFFFFF"/>
                    </a:gs>
                    <a:gs pos="100000">
                      <a:srgbClr val="FFFFFF"/>
                    </a:gs>
                  </a:gsLst>
                  <a:lin ang="5400000" scaled="0"/>
                </a:gradFill>
              </a:rPr>
              <a:t>Doug </a:t>
            </a:r>
            <a:r>
              <a:rPr lang="en-US" sz="1050" dirty="0" err="1" smtClean="0">
                <a:gradFill>
                  <a:gsLst>
                    <a:gs pos="8609">
                      <a:srgbClr val="FFFFFF"/>
                    </a:gs>
                    <a:gs pos="100000">
                      <a:srgbClr val="FFFFFF"/>
                    </a:gs>
                  </a:gsLst>
                  <a:lin ang="5400000" scaled="0"/>
                </a:gradFill>
              </a:rPr>
              <a:t>Elie</a:t>
            </a:r>
            <a:endParaRPr lang="en-US" sz="1050" dirty="0" smtClean="0">
              <a:gradFill>
                <a:gsLst>
                  <a:gs pos="8609">
                    <a:srgbClr val="FFFFFF"/>
                  </a:gs>
                  <a:gs pos="100000">
                    <a:srgbClr val="FFFFFF"/>
                  </a:gs>
                </a:gsLst>
                <a:lin ang="5400000" scaled="0"/>
              </a:gradFill>
            </a:endParaRPr>
          </a:p>
          <a:p>
            <a:pPr algn="r" defTabSz="932742">
              <a:lnSpc>
                <a:spcPct val="50000"/>
              </a:lnSpc>
              <a:spcAft>
                <a:spcPts val="600"/>
              </a:spcAft>
            </a:pPr>
            <a:r>
              <a:rPr lang="en-US" sz="1050" dirty="0" err="1" smtClean="0">
                <a:gradFill>
                  <a:gsLst>
                    <a:gs pos="8609">
                      <a:srgbClr val="FFFFFF"/>
                    </a:gs>
                    <a:gs pos="100000">
                      <a:srgbClr val="FFFFFF"/>
                    </a:gs>
                  </a:gsLst>
                  <a:lin ang="5400000" scaled="0"/>
                </a:gradFill>
              </a:rPr>
              <a:t>Seema</a:t>
            </a:r>
            <a:r>
              <a:rPr lang="en-US" sz="1050" dirty="0" smtClean="0">
                <a:gradFill>
                  <a:gsLst>
                    <a:gs pos="8609">
                      <a:srgbClr val="FFFFFF"/>
                    </a:gs>
                    <a:gs pos="100000">
                      <a:srgbClr val="FFFFFF"/>
                    </a:gs>
                  </a:gsLst>
                  <a:lin ang="5400000" scaled="0"/>
                </a:gradFill>
              </a:rPr>
              <a:t> </a:t>
            </a:r>
            <a:r>
              <a:rPr lang="en-US" sz="1050" dirty="0" err="1" smtClean="0">
                <a:gradFill>
                  <a:gsLst>
                    <a:gs pos="8609">
                      <a:srgbClr val="FFFFFF"/>
                    </a:gs>
                    <a:gs pos="100000">
                      <a:srgbClr val="FFFFFF"/>
                    </a:gs>
                  </a:gsLst>
                  <a:lin ang="5400000" scaled="0"/>
                </a:gradFill>
              </a:rPr>
              <a:t>Galish</a:t>
            </a:r>
            <a:endParaRPr lang="en-US" sz="1050" dirty="0" smtClean="0">
              <a:gradFill>
                <a:gsLst>
                  <a:gs pos="8609">
                    <a:srgbClr val="FFFFFF"/>
                  </a:gs>
                  <a:gs pos="100000">
                    <a:srgbClr val="FFFFFF"/>
                  </a:gs>
                </a:gsLst>
                <a:lin ang="5400000" scaled="0"/>
              </a:gradFill>
            </a:endParaRPr>
          </a:p>
          <a:p>
            <a:pPr algn="r" defTabSz="932742">
              <a:lnSpc>
                <a:spcPct val="80000"/>
              </a:lnSpc>
              <a:spcAft>
                <a:spcPts val="600"/>
              </a:spcAft>
            </a:pPr>
            <a:r>
              <a:rPr lang="en-US" sz="900" dirty="0" smtClean="0">
                <a:gradFill>
                  <a:gsLst>
                    <a:gs pos="8609">
                      <a:srgbClr val="FFFFFF"/>
                    </a:gs>
                    <a:gs pos="100000">
                      <a:srgbClr val="FFFFFF"/>
                    </a:gs>
                  </a:gsLst>
                  <a:lin ang="5400000" scaled="0"/>
                </a:gradFill>
              </a:rPr>
              <a:t>Group Access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White">
          <a:xfrm>
            <a:off x="462635" y="479425"/>
            <a:ext cx="1656357" cy="353576"/>
          </a:xfrm>
          <a:prstGeom prst="rect">
            <a:avLst/>
          </a:prstGeom>
        </p:spPr>
      </p:pic>
    </p:spTree>
    <p:extLst>
      <p:ext uri="{BB962C8B-B14F-4D97-AF65-F5344CB8AC3E}">
        <p14:creationId xmlns:p14="http://schemas.microsoft.com/office/powerpoint/2010/main" val="27718920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18639" y="3954464"/>
            <a:ext cx="2743199" cy="2743199"/>
          </a:xfrm>
          <a:prstGeom prst="rect">
            <a:avLst/>
          </a:prstGeom>
        </p:spPr>
      </p:pic>
    </p:spTree>
    <p:extLst>
      <p:ext uri="{BB962C8B-B14F-4D97-AF65-F5344CB8AC3E}">
        <p14:creationId xmlns:p14="http://schemas.microsoft.com/office/powerpoint/2010/main" val="181445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65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par>
                                <p:cTn id="10" presetID="10" presetClass="entr" presetSubtype="0" fill="hold" grpId="0" nodeType="withEffect">
                                  <p:stCondLst>
                                    <p:cond delay="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63" presetClass="path" presetSubtype="0" decel="100000" fill="hold" grpId="1" nodeType="withEffect">
                                  <p:stCondLst>
                                    <p:cond delay="600"/>
                                  </p:stCondLst>
                                  <p:childTnLst>
                                    <p:animMotion origin="layout" path="M -0.0241 -7.40741E-7 L 1.27637E-6 -7.40741E-7 " pathEditMode="relative" rAng="0" ptsTypes="AA">
                                      <p:cBhvr>
                                        <p:cTn id="14"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0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9848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6865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83564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4119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693942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93911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66577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82805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53663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364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7" y="1736806"/>
            <a:ext cx="8146222" cy="1452328"/>
          </a:xfrm>
        </p:spPr>
        <p:txBody>
          <a:bodyPr/>
          <a:lstStyle>
            <a:lvl1pPr>
              <a:spcAft>
                <a:spcPts val="1632"/>
              </a:spcAft>
              <a:defRPr>
                <a:solidFill>
                  <a:schemeClr val="bg1"/>
                </a:solidFill>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baseline="0">
                <a:solidFill>
                  <a:schemeClr val="bg1"/>
                </a:solidFill>
              </a:defRPr>
            </a:lvl2pPr>
            <a:lvl3pPr marL="621673"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3pPr>
            <a:lvl4pPr marL="852644" marR="0" indent="-230969" algn="l" defTabSz="1243347" rtl="0" eaLnBrk="1" fontAlgn="auto" latinLnBrk="0" hangingPunct="1">
              <a:lnSpc>
                <a:spcPct val="95000"/>
              </a:lnSpc>
              <a:spcBef>
                <a:spcPts val="0"/>
              </a:spcBef>
              <a:spcAft>
                <a:spcPts val="1632"/>
              </a:spcAft>
              <a:buClrTx/>
              <a:buSzTx/>
              <a:buFont typeface="Arial" pitchFamily="34" charset="0"/>
              <a:buChar char="•"/>
              <a:tabLst/>
              <a:defRPr>
                <a:solidFill>
                  <a:schemeClr val="bg1"/>
                </a:solidFill>
              </a:defRPr>
            </a:lvl4pPr>
            <a:lvl5pPr marL="1243347"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6168577"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529336" y="3258704"/>
            <a:ext cx="5593283"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91822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52330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65658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419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76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650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32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11952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7704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06214" y="2582095"/>
            <a:ext cx="11173324" cy="400051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551" y="479425"/>
            <a:ext cx="1827522" cy="391481"/>
          </a:xfrm>
          <a:prstGeom prst="rect">
            <a:avLst/>
          </a:prstGeom>
        </p:spPr>
      </p:pic>
      <p:pic>
        <p:nvPicPr>
          <p:cNvPr id="8" name="Picture 7"/>
          <p:cNvPicPr>
            <a:picLocks noChangeAspect="1"/>
          </p:cNvPicPr>
          <p:nvPr userDrawn="1"/>
        </p:nvPicPr>
        <p:blipFill>
          <a:blip r:embed="rId4"/>
          <a:stretch>
            <a:fillRect/>
          </a:stretch>
        </p:blipFill>
        <p:spPr>
          <a:xfrm>
            <a:off x="457200" y="479425"/>
            <a:ext cx="11368399" cy="6035675"/>
          </a:xfrm>
          <a:prstGeom prst="rect">
            <a:avLst/>
          </a:prstGeom>
        </p:spPr>
      </p:pic>
      <p:sp>
        <p:nvSpPr>
          <p:cNvPr id="7" name="Rectangle 6"/>
          <p:cNvSpPr/>
          <p:nvPr userDrawn="1"/>
        </p:nvSpPr>
        <p:spPr>
          <a:xfrm>
            <a:off x="473302" y="2132240"/>
            <a:ext cx="7116536" cy="523220"/>
          </a:xfrm>
          <a:prstGeom prst="rect">
            <a:avLst/>
          </a:prstGeom>
        </p:spPr>
        <p:txBody>
          <a:bodyPr wrap="square" lIns="347472" rIns="91440">
            <a:spAutoFit/>
          </a:bodyPr>
          <a:lstStyle/>
          <a:p>
            <a:pPr defTabSz="932742"/>
            <a:r>
              <a:rPr lang="en-US" sz="2800" dirty="0" smtClean="0">
                <a:gradFill>
                  <a:gsLst>
                    <a:gs pos="0">
                      <a:srgbClr val="007233"/>
                    </a:gs>
                    <a:gs pos="100000">
                      <a:srgbClr val="007233"/>
                    </a:gs>
                  </a:gsLst>
                  <a:lin ang="5400000" scaled="0"/>
                </a:gradFill>
                <a:ea typeface="Calibri" panose="020F0502020204030204" pitchFamily="34" charset="0"/>
                <a:cs typeface="Times New Roman" panose="02020603050405020304" pitchFamily="18" charset="0"/>
              </a:rPr>
              <a:t>Anaheim, CA  |  February 2-5, 2014</a:t>
            </a:r>
            <a:endParaRPr lang="en-US" sz="2800" dirty="0">
              <a:gradFill>
                <a:gsLst>
                  <a:gs pos="0">
                    <a:srgbClr val="007233"/>
                  </a:gs>
                  <a:gs pos="100000">
                    <a:srgbClr val="007233"/>
                  </a:gs>
                </a:gsLst>
                <a:lin ang="5400000" scaled="0"/>
              </a:gradFill>
              <a:ea typeface="Calibri" panose="020F0502020204030204" pitchFamily="34" charset="0"/>
              <a:cs typeface="Times New Roman" panose="02020603050405020304" pitchFamily="18" charset="0"/>
            </a:endParaRPr>
          </a:p>
        </p:txBody>
      </p:sp>
      <p:sp>
        <p:nvSpPr>
          <p:cNvPr id="9" name="Freeform 5"/>
          <p:cNvSpPr>
            <a:spLocks noEditPoints="1"/>
          </p:cNvSpPr>
          <p:nvPr userDrawn="1"/>
        </p:nvSpPr>
        <p:spPr bwMode="auto">
          <a:xfrm>
            <a:off x="457201" y="6245260"/>
            <a:ext cx="1463404" cy="269840"/>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616505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53" y="2841170"/>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4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775"/>
            <a:ext cx="1815812" cy="388994"/>
          </a:xfrm>
          <a:prstGeom prst="rect">
            <a:avLst/>
          </a:prstGeom>
        </p:spPr>
      </p:pic>
    </p:spTree>
    <p:extLst>
      <p:ext uri="{BB962C8B-B14F-4D97-AF65-F5344CB8AC3E}">
        <p14:creationId xmlns:p14="http://schemas.microsoft.com/office/powerpoint/2010/main" val="2574827392"/>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1459"/>
            <a:ext cx="1841945" cy="393192"/>
          </a:xfrm>
          <a:prstGeom prst="rect">
            <a:avLst/>
          </a:prstGeom>
        </p:spPr>
      </p:pic>
      <p:sp>
        <p:nvSpPr>
          <p:cNvPr id="10" name="Freeform 9"/>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 name="Freeform 5"/>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656348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6" name="Freeform 5"/>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 name="Freeform 7"/>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89525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5" name="Freeform 4"/>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282828"/>
              </a:solidFill>
            </a:endParaRPr>
          </a:p>
        </p:txBody>
      </p:sp>
      <p:sp>
        <p:nvSpPr>
          <p:cNvPr id="7" name="Freeform 6"/>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06545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564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57224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847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9684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04038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25150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18033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669" y="2841691"/>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50" y="5962425"/>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2574052596"/>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03793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002788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5338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30641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70071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5813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477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1853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788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2139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669"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117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3" y="513903"/>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512953554"/>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87536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17835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8" y="6134656"/>
            <a:ext cx="1774190" cy="832141"/>
          </a:xfrm>
          <a:prstGeom prst="rect">
            <a:avLst/>
          </a:prstGeom>
        </p:spPr>
      </p:pic>
    </p:spTree>
    <p:extLst>
      <p:ext uri="{BB962C8B-B14F-4D97-AF65-F5344CB8AC3E}">
        <p14:creationId xmlns:p14="http://schemas.microsoft.com/office/powerpoint/2010/main" val="134541821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4" y="6141008"/>
            <a:ext cx="1799094" cy="830017"/>
          </a:xfrm>
          <a:prstGeom prst="rect">
            <a:avLst/>
          </a:prstGeom>
        </p:spPr>
      </p:pic>
    </p:spTree>
    <p:extLst>
      <p:ext uri="{BB962C8B-B14F-4D97-AF65-F5344CB8AC3E}">
        <p14:creationId xmlns:p14="http://schemas.microsoft.com/office/powerpoint/2010/main" val="2241506933"/>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279029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14585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97302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4756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252961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0782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834258720"/>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77917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4150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305971"/>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924900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857758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139765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289523"/>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005178"/>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4641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0047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63" y="1746538"/>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23747275"/>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2506798"/>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27618269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494149454"/>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3582492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24922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40560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5215553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9747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38" y="296863"/>
            <a:ext cx="11887200" cy="6400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57200" y="479425"/>
            <a:ext cx="11522075" cy="6035675"/>
          </a:xfrm>
        </p:spPr>
        <p:txBody>
          <a:bodyPr/>
          <a:lstStyle/>
          <a:p>
            <a:endParaRPr lang="en-US"/>
          </a:p>
        </p:txBody>
      </p:sp>
    </p:spTree>
    <p:extLst>
      <p:ext uri="{BB962C8B-B14F-4D97-AF65-F5344CB8AC3E}">
        <p14:creationId xmlns:p14="http://schemas.microsoft.com/office/powerpoint/2010/main" val="36708462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ouble photo_placehol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6294439"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userDrawn="1"/>
        </p:nvSpPr>
        <p:spPr bwMode="auto">
          <a:xfrm>
            <a:off x="274638"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5456237" cy="5716346"/>
          </a:xfrm>
        </p:spPr>
        <p:txBody>
          <a:bodyPr/>
          <a:lstStyle/>
          <a:p>
            <a:endParaRPr lang="en-US"/>
          </a:p>
        </p:txBody>
      </p:sp>
      <p:sp>
        <p:nvSpPr>
          <p:cNvPr id="5" name="Picture Placeholder 3"/>
          <p:cNvSpPr>
            <a:spLocks noGrp="1"/>
          </p:cNvSpPr>
          <p:nvPr>
            <p:ph type="pic" sz="quarter" idx="11"/>
          </p:nvPr>
        </p:nvSpPr>
        <p:spPr>
          <a:xfrm>
            <a:off x="6553110" y="479425"/>
            <a:ext cx="5426165" cy="5684837"/>
          </a:xfrm>
        </p:spPr>
        <p:txBody>
          <a:bodyPr/>
          <a:lstStyle/>
          <a:p>
            <a:endParaRPr lang="en-US"/>
          </a:p>
        </p:txBody>
      </p:sp>
    </p:spTree>
    <p:extLst>
      <p:ext uri="{BB962C8B-B14F-4D97-AF65-F5344CB8AC3E}">
        <p14:creationId xmlns:p14="http://schemas.microsoft.com/office/powerpoint/2010/main" val="3028851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53"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413971440"/>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double photo_placeholder_vertical">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274638" y="300354"/>
            <a:ext cx="11887200" cy="31670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11522075" cy="2865436"/>
          </a:xfrm>
        </p:spPr>
        <p:txBody>
          <a:bodyPr/>
          <a:lstStyle/>
          <a:p>
            <a:endParaRPr lang="en-US"/>
          </a:p>
        </p:txBody>
      </p:sp>
      <p:sp>
        <p:nvSpPr>
          <p:cNvPr id="8" name="Rectangle 7"/>
          <p:cNvSpPr/>
          <p:nvPr userDrawn="1"/>
        </p:nvSpPr>
        <p:spPr bwMode="auto">
          <a:xfrm>
            <a:off x="274638" y="3573144"/>
            <a:ext cx="11887200" cy="3124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Picture Placeholder 3"/>
          <p:cNvSpPr>
            <a:spLocks noGrp="1"/>
          </p:cNvSpPr>
          <p:nvPr>
            <p:ph type="pic" sz="quarter" idx="11"/>
          </p:nvPr>
        </p:nvSpPr>
        <p:spPr>
          <a:xfrm>
            <a:off x="457200" y="3649664"/>
            <a:ext cx="11522075" cy="2865436"/>
          </a:xfrm>
        </p:spPr>
        <p:txBody>
          <a:bodyPr/>
          <a:lstStyle/>
          <a:p>
            <a:endParaRPr lang="en-US"/>
          </a:p>
        </p:txBody>
      </p:sp>
    </p:spTree>
    <p:extLst>
      <p:ext uri="{BB962C8B-B14F-4D97-AF65-F5344CB8AC3E}">
        <p14:creationId xmlns:p14="http://schemas.microsoft.com/office/powerpoint/2010/main" val="3749867375"/>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884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9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6192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737424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78432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4"/>
            <a:ext cx="9144001"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9"/>
            <a:ext cx="9143937" cy="1828786"/>
          </a:xfrm>
          <a:noFill/>
        </p:spPr>
        <p:txBody>
          <a:bodyPr lIns="146304" tIns="91440" rIns="146304" bIns="91440" anchor="t" anchorCtr="0"/>
          <a:lstStyle>
            <a:lvl1pPr>
              <a:defRPr sz="5558" spc="-93"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7"/>
            <a:ext cx="9143938" cy="1828007"/>
          </a:xfrm>
          <a:noFill/>
        </p:spPr>
        <p:txBody>
          <a:bodyPr lIns="146304" tIns="109728" rIns="146304" bIns="109728">
            <a:noAutofit/>
          </a:bodyPr>
          <a:lstStyle>
            <a:lvl1pPr marL="0" indent="0">
              <a:spcBef>
                <a:spcPts val="0"/>
              </a:spcBef>
              <a:buNone/>
              <a:defRPr sz="333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569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1450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Rectangle 16"/>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899"/>
            <a:ext cx="7316788" cy="1830538"/>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3" y="3954442"/>
            <a:ext cx="7316788"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7200" y="6305105"/>
            <a:ext cx="1005841" cy="1950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65997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57" y="1464191"/>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1409" tIns="0" rIns="181409"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3347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86418332"/>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6475" cy="6994525"/>
          </a:xfrm>
          <a:prstGeom prst="rect">
            <a:avLst/>
          </a:prstGeom>
        </p:spPr>
      </p:pic>
      <p:sp>
        <p:nvSpPr>
          <p:cNvPr id="19" name="Rectangle 18"/>
          <p:cNvSpPr/>
          <p:nvPr userDrawn="1"/>
        </p:nvSpPr>
        <p:spPr bwMode="gray">
          <a:xfrm>
            <a:off x="274704" y="1211288"/>
            <a:ext cx="6400736"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8"/>
            <a:ext cx="64007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4" y="3030564"/>
            <a:ext cx="6400736"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68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973054" y="6320024"/>
            <a:ext cx="1005841" cy="195077"/>
          </a:xfrm>
          <a:prstGeom prst="rect">
            <a:avLst/>
          </a:prstGeom>
        </p:spPr>
      </p:pic>
      <p:sp>
        <p:nvSpPr>
          <p:cNvPr id="12" name="Rectangle 11"/>
          <p:cNvSpPr/>
          <p:nvPr userDrawn="1"/>
        </p:nvSpPr>
        <p:spPr bwMode="gray">
          <a:xfrm>
            <a:off x="274702" y="1211264"/>
            <a:ext cx="7315199"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5022692"/>
            <a:ext cx="2526798" cy="597409"/>
          </a:xfrm>
          <a:prstGeom prst="rect">
            <a:avLst/>
          </a:prstGeom>
        </p:spPr>
      </p:pic>
    </p:spTree>
    <p:extLst>
      <p:ext uri="{BB962C8B-B14F-4D97-AF65-F5344CB8AC3E}">
        <p14:creationId xmlns:p14="http://schemas.microsoft.com/office/powerpoint/2010/main" val="129383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761" y="-1587"/>
            <a:ext cx="12450763"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sp>
        <p:nvSpPr>
          <p:cNvPr id="13" name="Rectangle 12"/>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199" cy="1830538"/>
          </a:xfrm>
          <a:noFill/>
        </p:spPr>
        <p:txBody>
          <a:bodyPr lIns="146304" tIns="91440" rIns="146304" bIns="91440" anchor="t" anchorCtr="0"/>
          <a:lstStyle>
            <a:lvl1pPr>
              <a:defRPr sz="5003"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2"/>
            <a:ext cx="7315199"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34011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4761"/>
            <a:ext cx="12436475" cy="7002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993" y="6287387"/>
            <a:ext cx="1005841" cy="195077"/>
          </a:xfrm>
          <a:prstGeom prst="rect">
            <a:avLst/>
          </a:prstGeom>
        </p:spPr>
      </p:pic>
      <p:sp>
        <p:nvSpPr>
          <p:cNvPr id="10" name="Rectangle 9"/>
          <p:cNvSpPr/>
          <p:nvPr userDrawn="1"/>
        </p:nvSpPr>
        <p:spPr bwMode="gray">
          <a:xfrm>
            <a:off x="274702" y="1211264"/>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211428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7515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42754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3047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599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0053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9313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81585"/>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2671358743"/>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6205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2"/>
                    </a:gs>
                    <a:gs pos="99000">
                      <a:schemeClr val="tx2"/>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25156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1"/>
                    </a:gs>
                    <a:gs pos="99000">
                      <a:schemeClr val="tx1"/>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423810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545025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649849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002753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380275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708722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845519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83743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367920" y="2030937"/>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839088"/>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62435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06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0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77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203" tIns="43203" rIns="43203" bIns="43203" numCol="1" spcCol="0" rtlCol="0" fromWordArt="0" anchor="ctr" anchorCtr="0" forceAA="0" compatLnSpc="1">
            <a:prstTxWarp prst="textNoShape">
              <a:avLst/>
            </a:prstTxWarp>
            <a:noAutofit/>
          </a:bodyPr>
          <a:lstStyle/>
          <a:p>
            <a:pPr algn="ctr" defTabSz="863859" fontAlgn="base">
              <a:spcBef>
                <a:spcPct val="0"/>
              </a:spcBef>
              <a:spcAft>
                <a:spcPct val="0"/>
              </a:spcAft>
            </a:pPr>
            <a:endParaRPr lang="en-US" sz="166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866549"/>
          </a:xfrm>
        </p:spPr>
        <p:txBody>
          <a:bodyPr/>
          <a:lstStyle>
            <a:lvl1pPr marL="0" indent="0">
              <a:buNone/>
              <a:defRPr sz="3058">
                <a:gradFill>
                  <a:gsLst>
                    <a:gs pos="1250">
                      <a:srgbClr val="000000"/>
                    </a:gs>
                    <a:gs pos="100000">
                      <a:srgbClr val="000000"/>
                    </a:gs>
                  </a:gsLst>
                  <a:lin ang="5400000" scaled="0"/>
                </a:gradFill>
                <a:latin typeface="Segoe UI" pitchFamily="34" charset="0"/>
                <a:cs typeface="Segoe UI" pitchFamily="34" charset="0"/>
              </a:defRPr>
            </a:lvl1pPr>
            <a:lvl2pPr marL="321053" indent="0">
              <a:buNone/>
              <a:defRPr>
                <a:gradFill>
                  <a:gsLst>
                    <a:gs pos="1250">
                      <a:srgbClr val="000000"/>
                    </a:gs>
                    <a:gs pos="100000">
                      <a:srgbClr val="000000"/>
                    </a:gs>
                  </a:gsLst>
                  <a:lin ang="5400000" scaled="0"/>
                </a:gradFill>
                <a:latin typeface="Segoe UI" pitchFamily="34" charset="0"/>
                <a:cs typeface="Segoe UI" pitchFamily="34" charset="0"/>
              </a:defRPr>
            </a:lvl2pPr>
            <a:lvl3pPr marL="541590" indent="0">
              <a:buNone/>
              <a:defRPr>
                <a:gradFill>
                  <a:gsLst>
                    <a:gs pos="1250">
                      <a:srgbClr val="000000"/>
                    </a:gs>
                    <a:gs pos="100000">
                      <a:srgbClr val="000000"/>
                    </a:gs>
                  </a:gsLst>
                  <a:lin ang="5400000" scaled="0"/>
                </a:gradFill>
                <a:latin typeface="Segoe UI" pitchFamily="34" charset="0"/>
                <a:cs typeface="Segoe UI" pitchFamily="34" charset="0"/>
              </a:defRPr>
            </a:lvl3pPr>
            <a:lvl4pPr marL="754626" indent="0">
              <a:buNone/>
              <a:defRPr>
                <a:gradFill>
                  <a:gsLst>
                    <a:gs pos="1250">
                      <a:srgbClr val="000000"/>
                    </a:gs>
                    <a:gs pos="100000">
                      <a:srgbClr val="000000"/>
                    </a:gs>
                  </a:gsLst>
                  <a:lin ang="5400000" scaled="0"/>
                </a:gradFill>
                <a:latin typeface="Segoe UI" pitchFamily="34" charset="0"/>
                <a:cs typeface="Segoe UI" pitchFamily="34" charset="0"/>
              </a:defRPr>
            </a:lvl4pPr>
            <a:lvl5pPr marL="9736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266798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81230"/>
          </a:xfrm>
          <a:prstGeom prst="rect">
            <a:avLst/>
          </a:prstGeom>
        </p:spPr>
        <p:txBody>
          <a:bodyPr/>
          <a:lstStyle>
            <a:lvl1pPr marL="269136" indent="-269136">
              <a:buClr>
                <a:schemeClr val="tx1"/>
              </a:buClr>
              <a:buSzPct val="90000"/>
              <a:buFont typeface="Arial" pitchFamily="34" charset="0"/>
              <a:buChar char="•"/>
              <a:defRPr sz="333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9448" indent="-260312">
              <a:buClr>
                <a:schemeClr val="tx1"/>
              </a:buClr>
              <a:buSzPct val="90000"/>
              <a:buFont typeface="Arial" pitchFamily="34" charset="0"/>
              <a:buChar char="•"/>
              <a:defRPr sz="29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8585" indent="-269136">
              <a:buClr>
                <a:schemeClr val="tx1"/>
              </a:buClr>
              <a:buSzPct val="90000"/>
              <a:buFont typeface="Arial" pitchFamily="34" charset="0"/>
              <a:buChar char="•"/>
              <a:defRPr sz="259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10364" indent="-211779">
              <a:buClr>
                <a:schemeClr val="tx1"/>
              </a:buClr>
              <a:buSzPct val="90000"/>
              <a:buFont typeface="Arial" pitchFamily="34" charset="0"/>
              <a:buChar char="•"/>
              <a:defRPr sz="222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22143" indent="-211779">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28"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6755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2"/>
            <a:ext cx="11192829" cy="393557"/>
          </a:xfrm>
        </p:spPr>
        <p:txBody>
          <a:bodyPr/>
          <a:lstStyle>
            <a:lvl1pPr marL="0" indent="0">
              <a:buNone/>
              <a:defRPr sz="1482">
                <a:solidFill>
                  <a:schemeClr val="tx1"/>
                </a:solidFill>
              </a:defRPr>
            </a:lvl1pPr>
            <a:lvl2pPr marL="220015" indent="0">
              <a:buNone/>
              <a:defRPr sz="1482">
                <a:solidFill>
                  <a:schemeClr val="tx1"/>
                </a:solidFill>
              </a:defRPr>
            </a:lvl2pPr>
            <a:lvl3pPr marL="432031" indent="0">
              <a:buNone/>
              <a:defRPr sz="1482">
                <a:solidFill>
                  <a:schemeClr val="tx1"/>
                </a:solidFill>
              </a:defRPr>
            </a:lvl3pPr>
            <a:lvl4pPr marL="652046" indent="0">
              <a:buNone/>
              <a:defRPr sz="1482">
                <a:solidFill>
                  <a:schemeClr val="tx1"/>
                </a:solidFill>
              </a:defRPr>
            </a:lvl4pPr>
            <a:lvl5pPr marL="86405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9" y="6474106"/>
            <a:ext cx="1494383" cy="188345"/>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7"/>
            <a:ext cx="1671014" cy="188346"/>
          </a:xfrm>
          <a:prstGeom prst="rect">
            <a:avLst/>
          </a:prstGeom>
        </p:spPr>
        <p:txBody>
          <a:bodyPr/>
          <a:lstStyle/>
          <a:p>
            <a:pPr defTabSz="864110"/>
            <a:endParaRPr lang="en-US" sz="1668"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5" y="6474106"/>
            <a:ext cx="311355" cy="188348"/>
          </a:xfrm>
          <a:prstGeom prst="rect">
            <a:avLst/>
          </a:prstGeom>
        </p:spPr>
        <p:txBody>
          <a:bodyPr/>
          <a:lstStyle/>
          <a:p>
            <a:pPr defTabSz="864110"/>
            <a:fld id="{B6F15528-21DE-4FAA-801E-634DDDAF4B2B}" type="slidenum">
              <a:rPr lang="en-US" sz="1668" smtClean="0">
                <a:solidFill>
                  <a:srgbClr val="979796">
                    <a:lumMod val="40000"/>
                    <a:lumOff val="60000"/>
                  </a:srgbClr>
                </a:solidFill>
              </a:rPr>
              <a:pPr defTabSz="864110"/>
              <a:t>‹#›</a:t>
            </a:fld>
            <a:endParaRPr lang="en-US" sz="1668" dirty="0">
              <a:solidFill>
                <a:srgbClr val="979796">
                  <a:lumMod val="40000"/>
                  <a:lumOff val="60000"/>
                </a:srgbClr>
              </a:solidFill>
            </a:endParaRPr>
          </a:p>
        </p:txBody>
      </p:sp>
      <p:sp>
        <p:nvSpPr>
          <p:cNvPr id="11" name="Title 10"/>
          <p:cNvSpPr>
            <a:spLocks noGrp="1"/>
          </p:cNvSpPr>
          <p:nvPr>
            <p:ph type="title" hasCustomPrompt="1"/>
          </p:nvPr>
        </p:nvSpPr>
        <p:spPr>
          <a:xfrm>
            <a:off x="621824" y="546610"/>
            <a:ext cx="11192829" cy="533223"/>
          </a:xfrm>
        </p:spPr>
        <p:txBody>
          <a:bodyPr/>
          <a:lstStyle/>
          <a:p>
            <a:r>
              <a:rPr lang="en-US" dirty="0" smtClean="0"/>
              <a:t>Click to edit title</a:t>
            </a:r>
            <a:endParaRPr lang="en-US" dirty="0"/>
          </a:p>
        </p:txBody>
      </p:sp>
    </p:spTree>
    <p:extLst>
      <p:ext uri="{BB962C8B-B14F-4D97-AF65-F5344CB8AC3E}">
        <p14:creationId xmlns:p14="http://schemas.microsoft.com/office/powerpoint/2010/main" val="7739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828886" y="3318872"/>
            <a:ext cx="8401070"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18" name="Footer Placeholder 17"/>
          <p:cNvSpPr>
            <a:spLocks noGrp="1"/>
          </p:cNvSpPr>
          <p:nvPr>
            <p:ph type="ftr" sz="quarter" idx="23"/>
          </p:nvPr>
        </p:nvSpPr>
        <p:spPr>
          <a:xfrm>
            <a:off x="1267151" y="8828301"/>
            <a:ext cx="2227437" cy="251131"/>
          </a:xfrm>
          <a:prstGeom prst="rect">
            <a:avLst/>
          </a:prstGeom>
        </p:spPr>
        <p:txBody>
          <a:bodyPr/>
          <a:lstStyle/>
          <a:p>
            <a:pPr defTabSz="864110"/>
            <a:endParaRPr lang="en-US" sz="1668" dirty="0">
              <a:solidFill>
                <a:srgbClr val="505151"/>
              </a:solidFill>
            </a:endParaRPr>
          </a:p>
        </p:txBody>
      </p:sp>
      <p:sp>
        <p:nvSpPr>
          <p:cNvPr id="19" name="Slide Number Placeholder 18"/>
          <p:cNvSpPr>
            <a:spLocks noGrp="1"/>
          </p:cNvSpPr>
          <p:nvPr>
            <p:ph type="sldNum" sz="quarter" idx="24"/>
          </p:nvPr>
        </p:nvSpPr>
        <p:spPr>
          <a:xfrm>
            <a:off x="828884" y="8828245"/>
            <a:ext cx="415032" cy="251131"/>
          </a:xfrm>
          <a:prstGeom prst="rect">
            <a:avLst/>
          </a:prstGeom>
        </p:spPr>
        <p:txBody>
          <a:body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20" name="Title 19"/>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9517822" y="3318872"/>
            <a:ext cx="6231008"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30853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6" y="1100999"/>
            <a:ext cx="11192826" cy="393557"/>
          </a:xfrm>
        </p:spPr>
        <p:txBody>
          <a:bodyPr/>
          <a:lstStyle>
            <a:lvl1pPr marL="0" indent="0">
              <a:buNone/>
              <a:defRPr sz="1482">
                <a:solidFill>
                  <a:schemeClr val="tx1"/>
                </a:solidFill>
              </a:defRPr>
            </a:lvl1pPr>
            <a:lvl2pPr marL="219754" indent="0">
              <a:buNone/>
              <a:defRPr sz="1482">
                <a:solidFill>
                  <a:schemeClr val="tx1"/>
                </a:solidFill>
              </a:defRPr>
            </a:lvl2pPr>
            <a:lvl3pPr marL="431516" indent="0">
              <a:buNone/>
              <a:defRPr sz="1482">
                <a:solidFill>
                  <a:schemeClr val="tx1"/>
                </a:solidFill>
              </a:defRPr>
            </a:lvl3pPr>
            <a:lvl4pPr marL="651267" indent="0">
              <a:buNone/>
              <a:defRPr sz="1482">
                <a:solidFill>
                  <a:schemeClr val="tx1"/>
                </a:solidFill>
              </a:defRPr>
            </a:lvl4pPr>
            <a:lvl5pPr marL="86302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621826" y="546616"/>
            <a:ext cx="11192826"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22373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73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spcAft>
                <a:spcPts val="1632"/>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3230950411"/>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15301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1"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1" cy="3663354"/>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58"/>
            <a:ext cx="9144001" cy="1828801"/>
          </a:xfrm>
          <a:noFill/>
        </p:spPr>
        <p:txBody>
          <a:bodyPr lIns="146304" tIns="109728" rIns="146304" bIns="109728">
            <a:noAutofit/>
          </a:bodyPr>
          <a:lstStyle>
            <a:lvl1pPr marL="0" indent="0">
              <a:spcBef>
                <a:spcPts val="0"/>
              </a:spcBef>
              <a:buNone/>
              <a:defRPr sz="3335"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09969" y="479776"/>
            <a:ext cx="1552931" cy="332660"/>
          </a:xfrm>
          <a:prstGeom prst="rect">
            <a:avLst/>
          </a:prstGeom>
        </p:spPr>
      </p:pic>
      <p:sp>
        <p:nvSpPr>
          <p:cNvPr id="9" name="Rectangle 8"/>
          <p:cNvSpPr/>
          <p:nvPr userDrawn="1"/>
        </p:nvSpPr>
        <p:spPr bwMode="auto">
          <a:xfrm>
            <a:off x="274703" y="296897"/>
            <a:ext cx="1828843"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332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72"/>
            <a:ext cx="11375538"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5" y="1476630"/>
            <a:ext cx="11375538" cy="1956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7590871"/>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203" y="98602"/>
            <a:ext cx="12134833" cy="500318"/>
          </a:xfrm>
        </p:spPr>
        <p:txBody>
          <a:bodyPr>
            <a:noAutofit/>
          </a:bodyPr>
          <a:lstStyle>
            <a:lvl1pPr>
              <a:defRPr sz="2448"/>
            </a:lvl1pPr>
          </a:lstStyle>
          <a:p>
            <a:r>
              <a:rPr lang="en-US" smtClean="0"/>
              <a:t>Click to edit Master 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D34E490D-E388-44A3-AA15-A18AEABAF2DA}" type="datetimeFigureOut">
              <a:rPr lang="en-US" sz="1836" smtClean="0">
                <a:solidFill>
                  <a:srgbClr val="505050"/>
                </a:solidFill>
              </a:rPr>
              <a:pPr defTabSz="932597"/>
              <a:t>3/26/2015</a:t>
            </a:fld>
            <a:endParaRPr lang="en-US" sz="1836">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sz="1836">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EAB33D-8231-4FB6-B476-D2AC1EE6FBEC}" type="slidenum">
              <a:rPr lang="en-US" sz="1836" smtClean="0">
                <a:solidFill>
                  <a:srgbClr val="505050"/>
                </a:solidFill>
              </a:rPr>
              <a:pPr defTabSz="932597"/>
              <a:t>‹#›</a:t>
            </a:fld>
            <a:endParaRPr lang="en-US" sz="1836">
              <a:solidFill>
                <a:srgbClr val="505050"/>
              </a:solidFill>
            </a:endParaRPr>
          </a:p>
        </p:txBody>
      </p:sp>
    </p:spTree>
    <p:extLst>
      <p:ext uri="{BB962C8B-B14F-4D97-AF65-F5344CB8AC3E}">
        <p14:creationId xmlns:p14="http://schemas.microsoft.com/office/powerpoint/2010/main" val="227593149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383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69829061"/>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0690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34301867"/>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5723640"/>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82314268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1382563654"/>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26199860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274266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05618697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338150567"/>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33655500"/>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523016522"/>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15824035"/>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06706022"/>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03392044"/>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2063562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1300993532"/>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12436475"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247602"/>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400634039"/>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200406155"/>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181220503"/>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4215749767"/>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68867267"/>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9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67893864"/>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56208426"/>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Tree>
    <p:extLst>
      <p:ext uri="{BB962C8B-B14F-4D97-AF65-F5344CB8AC3E}">
        <p14:creationId xmlns:p14="http://schemas.microsoft.com/office/powerpoint/2010/main" val="3299317277"/>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4317999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442911408"/>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7851443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239129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459796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84221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3971527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14554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59" y="6221788"/>
            <a:ext cx="2208564" cy="764735"/>
          </a:xfrm>
          <a:prstGeom prst="rect">
            <a:avLst/>
          </a:prstGeom>
        </p:spPr>
      </p:pic>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4434261"/>
      </p:ext>
    </p:extLst>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5633025"/>
      </p:ext>
    </p:extLst>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5043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6073129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356163488"/>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621644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59283684"/>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50471878"/>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88978596"/>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073453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53830941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4601361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29547947"/>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83052451"/>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6466784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718564859"/>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024180287"/>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57128359"/>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070997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4341320"/>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4273621"/>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2035149"/>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1977325537"/>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92170918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885664964"/>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6823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574424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81047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6460365"/>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2024702050"/>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6055475"/>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0424026"/>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387847"/>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77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644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7011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1351502304"/>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3371367381"/>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2870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1263132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262771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66738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751683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378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9775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6484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772327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54743661"/>
      </p:ext>
    </p:extLst>
  </p:cSld>
  <p:clrMapOvr>
    <a:masterClrMapping/>
  </p:clrMapOvr>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72947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9707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90332"/>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6714852"/>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4225415"/>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4438478"/>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94416"/>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49390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574956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351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6" y="5776223"/>
            <a:ext cx="2592826" cy="1216275"/>
          </a:xfrm>
          <a:prstGeom prst="rect">
            <a:avLst/>
          </a:prstGeom>
        </p:spPr>
      </p:pic>
    </p:spTree>
    <p:extLst>
      <p:ext uri="{BB962C8B-B14F-4D97-AF65-F5344CB8AC3E}">
        <p14:creationId xmlns:p14="http://schemas.microsoft.com/office/powerpoint/2010/main" val="17854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3958" userDrawn="1">
          <p15:clr>
            <a:srgbClr val="C35E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37014554"/>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5602923"/>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7374854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89267157"/>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779489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9213761"/>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6115865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4407773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61812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88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wrap="square" lIns="0" tIns="137142" rIns="0" bIns="0" anchor="ctr">
            <a:spAutoFit/>
          </a:bodyPr>
          <a:lstStyle>
            <a:lvl1pPr>
              <a:lnSpc>
                <a:spcPct val="95000"/>
              </a:lnSpc>
              <a:spcBef>
                <a:spcPts val="0"/>
              </a:spcBef>
              <a:spcAft>
                <a:spcPts val="1632"/>
              </a:spcAft>
              <a:defRPr sz="3264">
                <a:solidFill>
                  <a:srgbClr val="FFFFFF"/>
                </a:solidFill>
              </a:defRPr>
            </a:lvl1pPr>
            <a:lvl2pPr>
              <a:lnSpc>
                <a:spcPct val="100000"/>
              </a:lnSpc>
              <a:spcBef>
                <a:spcPts val="816"/>
              </a:spcBef>
              <a:defRPr sz="1904">
                <a:solidFill>
                  <a:srgbClr val="FFFFFF"/>
                </a:solidFill>
              </a:defRPr>
            </a:lvl2pPr>
            <a:lvl3pPr>
              <a:lnSpc>
                <a:spcPct val="100000"/>
              </a:lnSpc>
              <a:spcBef>
                <a:spcPts val="816"/>
              </a:spcBef>
              <a:defRPr sz="1904">
                <a:solidFill>
                  <a:srgbClr val="FFFFFF"/>
                </a:solidFill>
              </a:defRPr>
            </a:lvl3pPr>
            <a:lvl4pPr>
              <a:lnSpc>
                <a:spcPct val="100000"/>
              </a:lnSpc>
              <a:spcBef>
                <a:spcPts val="816"/>
              </a:spcBef>
              <a:defRPr sz="1904">
                <a:solidFill>
                  <a:srgbClr val="FFFFFF"/>
                </a:solidFill>
              </a:defRPr>
            </a:lvl4pPr>
            <a:lvl5pPr>
              <a:lnSpc>
                <a:spcPct val="100000"/>
              </a:lnSpc>
              <a:spcBef>
                <a:spcPts val="816"/>
              </a:spcBef>
              <a:defRPr sz="1904">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870357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26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30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664687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49203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315630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27082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4079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3/26/2015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772903267"/>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2141162"/>
      </p:ext>
    </p:extLst>
  </p:cSld>
  <p:clrMapOvr>
    <a:masterClrMapping/>
  </p:clrMapOvr>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11404"/>
      </p:ext>
    </p:extLst>
  </p:cSld>
  <p:clrMapOvr>
    <a:masterClrMapping/>
  </p:clrMapOvr>
  <p:transition spd="med">
    <p:pull/>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623583561"/>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12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60938401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552761537"/>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915081"/>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238710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4172936829"/>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205209443"/>
      </p:ext>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6764767"/>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228737144"/>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87720702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7" indent="0">
              <a:buNone/>
              <a:defRPr sz="2000"/>
            </a:lvl3pPr>
            <a:lvl4pPr marL="457173" indent="0">
              <a:buNone/>
              <a:defRPr sz="1801"/>
            </a:lvl4pPr>
            <a:lvl5pPr marL="685759"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1647680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7042928"/>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105843649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879498"/>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428083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1966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647825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566279"/>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3"/>
            <a:ext cx="7296794" cy="3422388"/>
          </a:xfrm>
          <a:prstGeom prst="rect">
            <a:avLst/>
          </a:prstGeom>
        </p:spPr>
      </p:pic>
    </p:spTree>
    <p:extLst>
      <p:ext uri="{BB962C8B-B14F-4D97-AF65-F5344CB8AC3E}">
        <p14:creationId xmlns:p14="http://schemas.microsoft.com/office/powerpoint/2010/main" val="1394970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226601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60569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7" indent="0">
              <a:buNone/>
              <a:defRPr sz="2000">
                <a:solidFill>
                  <a:schemeClr val="tx1">
                    <a:lumMod val="85000"/>
                    <a:lumOff val="15000"/>
                  </a:schemeClr>
                </a:solidFill>
              </a:defRPr>
            </a:lvl3pPr>
            <a:lvl4pPr marL="457173" indent="0">
              <a:buNone/>
              <a:defRPr sz="1801">
                <a:solidFill>
                  <a:schemeClr val="tx1">
                    <a:lumMod val="85000"/>
                    <a:lumOff val="15000"/>
                  </a:schemeClr>
                </a:solidFill>
              </a:defRPr>
            </a:lvl4pPr>
            <a:lvl5pPr marL="685759"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3401285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82793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04053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9292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060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61814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031593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1724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881404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9504958"/>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3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81640770"/>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7164358"/>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9130805"/>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7575961"/>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41436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0154016"/>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05548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309114565"/>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736577220"/>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100448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394287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3570595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36501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31774152"/>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3893933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75085727"/>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9628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372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6542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63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658452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1757730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64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70562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10154810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00484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801667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5424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561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20282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0928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0388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08009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48224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862064"/>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85014"/>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84655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535110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065752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1239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68847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91457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178414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845658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719864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06066007"/>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413274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8591192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00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20411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03488002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50253952"/>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36959"/>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70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36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67395400"/>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87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0535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598084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2944843"/>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791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7184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3/26/2015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2672858937"/>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2910527"/>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3044877"/>
      </p:ext>
    </p:extLst>
  </p:cSld>
  <p:clrMapOvr>
    <a:masterClrMapping/>
  </p:clrMapOvr>
  <p:transition spd="med">
    <p:pull/>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429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vert="horz" wrap="square" lIns="0" tIns="137142" rIns="0" bIns="0" rtlCol="0" anchor="ctr">
            <a:spAutoFit/>
          </a:bodyPr>
          <a:lstStyle>
            <a:lvl1pPr>
              <a:defRPr lang="en-US" dirty="0" smtClean="0"/>
            </a:lvl1pPr>
          </a:lstStyle>
          <a:p>
            <a:pPr lvl="0">
              <a:spcAft>
                <a:spcPts val="1632"/>
              </a:spcAft>
            </a:pPr>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2363921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77034712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3507464523"/>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848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611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371241330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911223335"/>
      </p:ext>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9687900"/>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347935775"/>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193712176"/>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2871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261059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570636673"/>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161826"/>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5818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06576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477992"/>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7922556"/>
      </p:ext>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795488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761194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34444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11011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637988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9701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74505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9580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5214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3348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1765271"/>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2287503"/>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932534"/>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690209"/>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52404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2"/>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7000" indent="0">
              <a:buNone/>
              <a:defRPr>
                <a:gradFill>
                  <a:gsLst>
                    <a:gs pos="1250">
                      <a:srgbClr val="FFFFFF"/>
                    </a:gs>
                    <a:gs pos="100000">
                      <a:srgbClr val="FFFFFF"/>
                    </a:gs>
                  </a:gsLst>
                  <a:lin ang="5400000" scaled="0"/>
                </a:gradFill>
              </a:defRPr>
            </a:lvl3pPr>
            <a:lvl4pPr marL="461935" indent="0">
              <a:buNone/>
              <a:defRPr>
                <a:gradFill>
                  <a:gsLst>
                    <a:gs pos="1250">
                      <a:srgbClr val="FFFFFF"/>
                    </a:gs>
                    <a:gs pos="100000">
                      <a:srgbClr val="FFFFFF"/>
                    </a:gs>
                  </a:gsLst>
                  <a:lin ang="5400000" scaled="0"/>
                </a:gradFill>
              </a:defRPr>
            </a:lvl4pPr>
            <a:lvl5pPr marL="687346"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69560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348913"/>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713685"/>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0239672"/>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4089512"/>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99573723"/>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20149682"/>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524677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95223312"/>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85038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9295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5684441"/>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617989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709008788"/>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60800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4317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990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5768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137433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004769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444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5074436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69395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3/26/2015</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96596639"/>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3703815"/>
      </p:ext>
    </p:extLst>
  </p:cSld>
  <p:clrMapOvr>
    <a:masterClrMapping/>
  </p:clrMapOvr>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7734637"/>
      </p:ext>
    </p:extLst>
  </p:cSld>
  <p:clrMapOvr>
    <a:masterClrMapping/>
  </p:clrMapOvr>
  <p:transition spd="med">
    <p:pull/>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36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951755990"/>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712756135"/>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8578759"/>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3052436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26202406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26968164"/>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889767416"/>
      </p:ext>
    </p:extLst>
  </p:cSld>
  <p:clrMapOvr>
    <a:masterClrMapping/>
  </p:clrMapOvr>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970791"/>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33092607"/>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904859868"/>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203790"/>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413124496"/>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902357"/>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220199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851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923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6"/>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30049178"/>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06517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38559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3954462"/>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897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EB3C00"/>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203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3207087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764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386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11268044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218968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415"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2"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72"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12"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33"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6746561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5" indent="-29049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7" indent="-28097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60" indent="-29049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7" indent="-22858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32" indent="-22858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569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50163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718867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12627"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109624"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205186"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7371188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935904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8090693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278709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7233709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85855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472060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347420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237014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564617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38090175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7444082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942672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966542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6187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7419323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29170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59879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198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27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image" Target="../media/image6.png"/><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13.xml"/><Relationship Id="rId8" Type="http://schemas.openxmlformats.org/officeDocument/2006/relationships/slideLayout" Target="../slideLayouts/slideLayout26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theme" Target="../theme/theme14.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theme" Target="../theme/theme15.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image" Target="../media/image6.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theme" Target="../theme/theme16.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8" Type="http://schemas.openxmlformats.org/officeDocument/2006/relationships/slideLayout" Target="../slideLayouts/slideLayout34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theme" Target="../theme/theme17.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 Id="rId8" Type="http://schemas.openxmlformats.org/officeDocument/2006/relationships/slideLayout" Target="../slideLayouts/slideLayout373.xml"/><Relationship Id="rId3" Type="http://schemas.openxmlformats.org/officeDocument/2006/relationships/slideLayout" Target="../slideLayouts/slideLayout368.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29" Type="http://schemas.openxmlformats.org/officeDocument/2006/relationships/slideLayout" Target="../slideLayouts/slideLayout432.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theme" Target="../theme/theme18.xml"/><Relationship Id="rId8" Type="http://schemas.openxmlformats.org/officeDocument/2006/relationships/slideLayout" Target="../slideLayouts/slideLayout411.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theme" Target="../theme/theme19.xml"/><Relationship Id="rId8" Type="http://schemas.openxmlformats.org/officeDocument/2006/relationships/slideLayout" Target="../slideLayouts/slideLayout4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9" Type="http://schemas.openxmlformats.org/officeDocument/2006/relationships/slideLayout" Target="../slideLayouts/slideLayout510.xml"/><Relationship Id="rId21" Type="http://schemas.openxmlformats.org/officeDocument/2006/relationships/slideLayout" Target="../slideLayouts/slideLayout492.xml"/><Relationship Id="rId34" Type="http://schemas.openxmlformats.org/officeDocument/2006/relationships/slideLayout" Target="../slideLayouts/slideLayout505.xml"/><Relationship Id="rId42" Type="http://schemas.openxmlformats.org/officeDocument/2006/relationships/slideLayout" Target="../slideLayouts/slideLayout513.xml"/><Relationship Id="rId47" Type="http://schemas.openxmlformats.org/officeDocument/2006/relationships/slideLayout" Target="../slideLayouts/slideLayout518.xml"/><Relationship Id="rId50" Type="http://schemas.openxmlformats.org/officeDocument/2006/relationships/slideLayout" Target="../slideLayouts/slideLayout521.xml"/><Relationship Id="rId55" Type="http://schemas.openxmlformats.org/officeDocument/2006/relationships/slideLayout" Target="../slideLayouts/slideLayout526.xml"/><Relationship Id="rId7" Type="http://schemas.openxmlformats.org/officeDocument/2006/relationships/slideLayout" Target="../slideLayouts/slideLayout478.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9" Type="http://schemas.openxmlformats.org/officeDocument/2006/relationships/slideLayout" Target="../slideLayouts/slideLayout500.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40" Type="http://schemas.openxmlformats.org/officeDocument/2006/relationships/slideLayout" Target="../slideLayouts/slideLayout511.xml"/><Relationship Id="rId45" Type="http://schemas.openxmlformats.org/officeDocument/2006/relationships/slideLayout" Target="../slideLayouts/slideLayout516.xml"/><Relationship Id="rId53" Type="http://schemas.openxmlformats.org/officeDocument/2006/relationships/slideLayout" Target="../slideLayouts/slideLayout524.xml"/><Relationship Id="rId58" Type="http://schemas.openxmlformats.org/officeDocument/2006/relationships/image" Target="../media/image36.png"/><Relationship Id="rId5" Type="http://schemas.openxmlformats.org/officeDocument/2006/relationships/slideLayout" Target="../slideLayouts/slideLayout476.xml"/><Relationship Id="rId19" Type="http://schemas.openxmlformats.org/officeDocument/2006/relationships/slideLayout" Target="../slideLayouts/slideLayout490.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43" Type="http://schemas.openxmlformats.org/officeDocument/2006/relationships/slideLayout" Target="../slideLayouts/slideLayout514.xml"/><Relationship Id="rId48" Type="http://schemas.openxmlformats.org/officeDocument/2006/relationships/slideLayout" Target="../slideLayouts/slideLayout519.xml"/><Relationship Id="rId56" Type="http://schemas.openxmlformats.org/officeDocument/2006/relationships/slideLayout" Target="../slideLayouts/slideLayout527.xml"/><Relationship Id="rId8" Type="http://schemas.openxmlformats.org/officeDocument/2006/relationships/slideLayout" Target="../slideLayouts/slideLayout479.xml"/><Relationship Id="rId51" Type="http://schemas.openxmlformats.org/officeDocument/2006/relationships/slideLayout" Target="../slideLayouts/slideLayout522.xml"/><Relationship Id="rId3" Type="http://schemas.openxmlformats.org/officeDocument/2006/relationships/slideLayout" Target="../slideLayouts/slideLayout474.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46" Type="http://schemas.openxmlformats.org/officeDocument/2006/relationships/slideLayout" Target="../slideLayouts/slideLayout517.xml"/><Relationship Id="rId20" Type="http://schemas.openxmlformats.org/officeDocument/2006/relationships/slideLayout" Target="../slideLayouts/slideLayout491.xml"/><Relationship Id="rId41" Type="http://schemas.openxmlformats.org/officeDocument/2006/relationships/slideLayout" Target="../slideLayouts/slideLayout512.xml"/><Relationship Id="rId54" Type="http://schemas.openxmlformats.org/officeDocument/2006/relationships/slideLayout" Target="../slideLayouts/slideLayout525.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49" Type="http://schemas.openxmlformats.org/officeDocument/2006/relationships/slideLayout" Target="../slideLayouts/slideLayout520.xml"/><Relationship Id="rId57" Type="http://schemas.openxmlformats.org/officeDocument/2006/relationships/theme" Target="../theme/theme20.xml"/><Relationship Id="rId10" Type="http://schemas.openxmlformats.org/officeDocument/2006/relationships/slideLayout" Target="../slideLayouts/slideLayout481.xml"/><Relationship Id="rId31" Type="http://schemas.openxmlformats.org/officeDocument/2006/relationships/slideLayout" Target="../slideLayouts/slideLayout502.xml"/><Relationship Id="rId44" Type="http://schemas.openxmlformats.org/officeDocument/2006/relationships/slideLayout" Target="../slideLayouts/slideLayout515.xml"/><Relationship Id="rId52" Type="http://schemas.openxmlformats.org/officeDocument/2006/relationships/slideLayout" Target="../slideLayouts/slideLayout523.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slideLayout" Target="../slideLayouts/slideLayout553.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34" Type="http://schemas.openxmlformats.org/officeDocument/2006/relationships/theme" Target="../theme/theme21.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slideLayout" Target="../slideLayouts/slideLayout552.xml"/><Relationship Id="rId33" Type="http://schemas.openxmlformats.org/officeDocument/2006/relationships/slideLayout" Target="../slideLayouts/slideLayout560.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29" Type="http://schemas.openxmlformats.org/officeDocument/2006/relationships/slideLayout" Target="../slideLayouts/slideLayout556.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slideLayout" Target="../slideLayouts/slideLayout551.xml"/><Relationship Id="rId32" Type="http://schemas.openxmlformats.org/officeDocument/2006/relationships/slideLayout" Target="../slideLayouts/slideLayout559.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28" Type="http://schemas.openxmlformats.org/officeDocument/2006/relationships/slideLayout" Target="../slideLayouts/slideLayout555.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31" Type="http://schemas.openxmlformats.org/officeDocument/2006/relationships/slideLayout" Target="../slideLayouts/slideLayout558.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 Id="rId27" Type="http://schemas.openxmlformats.org/officeDocument/2006/relationships/slideLayout" Target="../slideLayouts/slideLayout554.xml"/><Relationship Id="rId30" Type="http://schemas.openxmlformats.org/officeDocument/2006/relationships/slideLayout" Target="../slideLayouts/slideLayout557.xml"/><Relationship Id="rId35" Type="http://schemas.openxmlformats.org/officeDocument/2006/relationships/image" Target="../media/image48.png"/><Relationship Id="rId8" Type="http://schemas.openxmlformats.org/officeDocument/2006/relationships/slideLayout" Target="../slideLayouts/slideLayout535.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26" Type="http://schemas.openxmlformats.org/officeDocument/2006/relationships/slideLayout" Target="../slideLayouts/slideLayout586.xml"/><Relationship Id="rId39" Type="http://schemas.openxmlformats.org/officeDocument/2006/relationships/slideLayout" Target="../slideLayouts/slideLayout599.xml"/><Relationship Id="rId21" Type="http://schemas.openxmlformats.org/officeDocument/2006/relationships/slideLayout" Target="../slideLayouts/slideLayout581.xml"/><Relationship Id="rId34" Type="http://schemas.openxmlformats.org/officeDocument/2006/relationships/slideLayout" Target="../slideLayouts/slideLayout594.xml"/><Relationship Id="rId42" Type="http://schemas.openxmlformats.org/officeDocument/2006/relationships/slideLayout" Target="../slideLayouts/slideLayout602.xml"/><Relationship Id="rId47" Type="http://schemas.openxmlformats.org/officeDocument/2006/relationships/slideLayout" Target="../slideLayouts/slideLayout607.xml"/><Relationship Id="rId50" Type="http://schemas.openxmlformats.org/officeDocument/2006/relationships/slideLayout" Target="../slideLayouts/slideLayout610.xml"/><Relationship Id="rId55" Type="http://schemas.openxmlformats.org/officeDocument/2006/relationships/slideLayout" Target="../slideLayouts/slideLayout615.xml"/><Relationship Id="rId7" Type="http://schemas.openxmlformats.org/officeDocument/2006/relationships/slideLayout" Target="../slideLayouts/slideLayout567.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9" Type="http://schemas.openxmlformats.org/officeDocument/2006/relationships/slideLayout" Target="../slideLayouts/slideLayout589.xml"/><Relationship Id="rId11" Type="http://schemas.openxmlformats.org/officeDocument/2006/relationships/slideLayout" Target="../slideLayouts/slideLayout571.xml"/><Relationship Id="rId24" Type="http://schemas.openxmlformats.org/officeDocument/2006/relationships/slideLayout" Target="../slideLayouts/slideLayout584.xml"/><Relationship Id="rId32" Type="http://schemas.openxmlformats.org/officeDocument/2006/relationships/slideLayout" Target="../slideLayouts/slideLayout592.xml"/><Relationship Id="rId37" Type="http://schemas.openxmlformats.org/officeDocument/2006/relationships/slideLayout" Target="../slideLayouts/slideLayout597.xml"/><Relationship Id="rId40" Type="http://schemas.openxmlformats.org/officeDocument/2006/relationships/slideLayout" Target="../slideLayouts/slideLayout600.xml"/><Relationship Id="rId45" Type="http://schemas.openxmlformats.org/officeDocument/2006/relationships/slideLayout" Target="../slideLayouts/slideLayout605.xml"/><Relationship Id="rId53" Type="http://schemas.openxmlformats.org/officeDocument/2006/relationships/slideLayout" Target="../slideLayouts/slideLayout613.xml"/><Relationship Id="rId5" Type="http://schemas.openxmlformats.org/officeDocument/2006/relationships/slideLayout" Target="../slideLayouts/slideLayout565.xml"/><Relationship Id="rId19" Type="http://schemas.openxmlformats.org/officeDocument/2006/relationships/slideLayout" Target="../slideLayouts/slideLayout579.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 Id="rId22" Type="http://schemas.openxmlformats.org/officeDocument/2006/relationships/slideLayout" Target="../slideLayouts/slideLayout582.xml"/><Relationship Id="rId27" Type="http://schemas.openxmlformats.org/officeDocument/2006/relationships/slideLayout" Target="../slideLayouts/slideLayout587.xml"/><Relationship Id="rId30" Type="http://schemas.openxmlformats.org/officeDocument/2006/relationships/slideLayout" Target="../slideLayouts/slideLayout590.xml"/><Relationship Id="rId35" Type="http://schemas.openxmlformats.org/officeDocument/2006/relationships/slideLayout" Target="../slideLayouts/slideLayout595.xml"/><Relationship Id="rId43" Type="http://schemas.openxmlformats.org/officeDocument/2006/relationships/slideLayout" Target="../slideLayouts/slideLayout603.xml"/><Relationship Id="rId48" Type="http://schemas.openxmlformats.org/officeDocument/2006/relationships/slideLayout" Target="../slideLayouts/slideLayout608.xml"/><Relationship Id="rId56" Type="http://schemas.openxmlformats.org/officeDocument/2006/relationships/theme" Target="../theme/theme22.xml"/><Relationship Id="rId8" Type="http://schemas.openxmlformats.org/officeDocument/2006/relationships/slideLayout" Target="../slideLayouts/slideLayout568.xml"/><Relationship Id="rId51" Type="http://schemas.openxmlformats.org/officeDocument/2006/relationships/slideLayout" Target="../slideLayouts/slideLayout611.xml"/><Relationship Id="rId3" Type="http://schemas.openxmlformats.org/officeDocument/2006/relationships/slideLayout" Target="../slideLayouts/slideLayout563.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5" Type="http://schemas.openxmlformats.org/officeDocument/2006/relationships/slideLayout" Target="../slideLayouts/slideLayout585.xml"/><Relationship Id="rId33" Type="http://schemas.openxmlformats.org/officeDocument/2006/relationships/slideLayout" Target="../slideLayouts/slideLayout593.xml"/><Relationship Id="rId38" Type="http://schemas.openxmlformats.org/officeDocument/2006/relationships/slideLayout" Target="../slideLayouts/slideLayout598.xml"/><Relationship Id="rId46" Type="http://schemas.openxmlformats.org/officeDocument/2006/relationships/slideLayout" Target="../slideLayouts/slideLayout606.xml"/><Relationship Id="rId20" Type="http://schemas.openxmlformats.org/officeDocument/2006/relationships/slideLayout" Target="../slideLayouts/slideLayout580.xml"/><Relationship Id="rId41" Type="http://schemas.openxmlformats.org/officeDocument/2006/relationships/slideLayout" Target="../slideLayouts/slideLayout601.xml"/><Relationship Id="rId54" Type="http://schemas.openxmlformats.org/officeDocument/2006/relationships/slideLayout" Target="../slideLayouts/slideLayout614.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5" Type="http://schemas.openxmlformats.org/officeDocument/2006/relationships/slideLayout" Target="../slideLayouts/slideLayout575.xml"/><Relationship Id="rId23" Type="http://schemas.openxmlformats.org/officeDocument/2006/relationships/slideLayout" Target="../slideLayouts/slideLayout583.xml"/><Relationship Id="rId28" Type="http://schemas.openxmlformats.org/officeDocument/2006/relationships/slideLayout" Target="../slideLayouts/slideLayout588.xml"/><Relationship Id="rId36" Type="http://schemas.openxmlformats.org/officeDocument/2006/relationships/slideLayout" Target="../slideLayouts/slideLayout596.xml"/><Relationship Id="rId49" Type="http://schemas.openxmlformats.org/officeDocument/2006/relationships/slideLayout" Target="../slideLayouts/slideLayout609.xml"/><Relationship Id="rId57" Type="http://schemas.openxmlformats.org/officeDocument/2006/relationships/image" Target="../media/image36.png"/><Relationship Id="rId10" Type="http://schemas.openxmlformats.org/officeDocument/2006/relationships/slideLayout" Target="../slideLayouts/slideLayout570.xml"/><Relationship Id="rId31" Type="http://schemas.openxmlformats.org/officeDocument/2006/relationships/slideLayout" Target="../slideLayouts/slideLayout591.xml"/><Relationship Id="rId44" Type="http://schemas.openxmlformats.org/officeDocument/2006/relationships/slideLayout" Target="../slideLayouts/slideLayout604.xml"/><Relationship Id="rId52" Type="http://schemas.openxmlformats.org/officeDocument/2006/relationships/slideLayout" Target="../slideLayouts/slideLayout612.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28.xml"/><Relationship Id="rId18" Type="http://schemas.openxmlformats.org/officeDocument/2006/relationships/slideLayout" Target="../slideLayouts/slideLayout633.xml"/><Relationship Id="rId26" Type="http://schemas.openxmlformats.org/officeDocument/2006/relationships/slideLayout" Target="../slideLayouts/slideLayout641.xml"/><Relationship Id="rId39" Type="http://schemas.openxmlformats.org/officeDocument/2006/relationships/slideLayout" Target="../slideLayouts/slideLayout654.xml"/><Relationship Id="rId21" Type="http://schemas.openxmlformats.org/officeDocument/2006/relationships/slideLayout" Target="../slideLayouts/slideLayout636.xml"/><Relationship Id="rId34" Type="http://schemas.openxmlformats.org/officeDocument/2006/relationships/slideLayout" Target="../slideLayouts/slideLayout649.xml"/><Relationship Id="rId42" Type="http://schemas.openxmlformats.org/officeDocument/2006/relationships/slideLayout" Target="../slideLayouts/slideLayout657.xml"/><Relationship Id="rId47" Type="http://schemas.openxmlformats.org/officeDocument/2006/relationships/slideLayout" Target="../slideLayouts/slideLayout662.xml"/><Relationship Id="rId50" Type="http://schemas.openxmlformats.org/officeDocument/2006/relationships/slideLayout" Target="../slideLayouts/slideLayout665.xml"/><Relationship Id="rId55" Type="http://schemas.openxmlformats.org/officeDocument/2006/relationships/slideLayout" Target="../slideLayouts/slideLayout670.xml"/><Relationship Id="rId7" Type="http://schemas.openxmlformats.org/officeDocument/2006/relationships/slideLayout" Target="../slideLayouts/slideLayout622.xml"/><Relationship Id="rId2" Type="http://schemas.openxmlformats.org/officeDocument/2006/relationships/slideLayout" Target="../slideLayouts/slideLayout617.xml"/><Relationship Id="rId16" Type="http://schemas.openxmlformats.org/officeDocument/2006/relationships/slideLayout" Target="../slideLayouts/slideLayout631.xml"/><Relationship Id="rId29" Type="http://schemas.openxmlformats.org/officeDocument/2006/relationships/slideLayout" Target="../slideLayouts/slideLayout644.xml"/><Relationship Id="rId11" Type="http://schemas.openxmlformats.org/officeDocument/2006/relationships/slideLayout" Target="../slideLayouts/slideLayout626.xml"/><Relationship Id="rId24" Type="http://schemas.openxmlformats.org/officeDocument/2006/relationships/slideLayout" Target="../slideLayouts/slideLayout639.xml"/><Relationship Id="rId32" Type="http://schemas.openxmlformats.org/officeDocument/2006/relationships/slideLayout" Target="../slideLayouts/slideLayout647.xml"/><Relationship Id="rId37" Type="http://schemas.openxmlformats.org/officeDocument/2006/relationships/slideLayout" Target="../slideLayouts/slideLayout652.xml"/><Relationship Id="rId40" Type="http://schemas.openxmlformats.org/officeDocument/2006/relationships/slideLayout" Target="../slideLayouts/slideLayout655.xml"/><Relationship Id="rId45" Type="http://schemas.openxmlformats.org/officeDocument/2006/relationships/slideLayout" Target="../slideLayouts/slideLayout660.xml"/><Relationship Id="rId53" Type="http://schemas.openxmlformats.org/officeDocument/2006/relationships/slideLayout" Target="../slideLayouts/slideLayout668.xml"/><Relationship Id="rId5" Type="http://schemas.openxmlformats.org/officeDocument/2006/relationships/slideLayout" Target="../slideLayouts/slideLayout620.xml"/><Relationship Id="rId19" Type="http://schemas.openxmlformats.org/officeDocument/2006/relationships/slideLayout" Target="../slideLayouts/slideLayout634.xml"/><Relationship Id="rId4" Type="http://schemas.openxmlformats.org/officeDocument/2006/relationships/slideLayout" Target="../slideLayouts/slideLayout619.xml"/><Relationship Id="rId9" Type="http://schemas.openxmlformats.org/officeDocument/2006/relationships/slideLayout" Target="../slideLayouts/slideLayout624.xml"/><Relationship Id="rId14" Type="http://schemas.openxmlformats.org/officeDocument/2006/relationships/slideLayout" Target="../slideLayouts/slideLayout629.xml"/><Relationship Id="rId22" Type="http://schemas.openxmlformats.org/officeDocument/2006/relationships/slideLayout" Target="../slideLayouts/slideLayout637.xml"/><Relationship Id="rId27" Type="http://schemas.openxmlformats.org/officeDocument/2006/relationships/slideLayout" Target="../slideLayouts/slideLayout642.xml"/><Relationship Id="rId30" Type="http://schemas.openxmlformats.org/officeDocument/2006/relationships/slideLayout" Target="../slideLayouts/slideLayout645.xml"/><Relationship Id="rId35" Type="http://schemas.openxmlformats.org/officeDocument/2006/relationships/slideLayout" Target="../slideLayouts/slideLayout650.xml"/><Relationship Id="rId43" Type="http://schemas.openxmlformats.org/officeDocument/2006/relationships/slideLayout" Target="../slideLayouts/slideLayout658.xml"/><Relationship Id="rId48" Type="http://schemas.openxmlformats.org/officeDocument/2006/relationships/slideLayout" Target="../slideLayouts/slideLayout663.xml"/><Relationship Id="rId56" Type="http://schemas.openxmlformats.org/officeDocument/2006/relationships/theme" Target="../theme/theme23.xml"/><Relationship Id="rId8" Type="http://schemas.openxmlformats.org/officeDocument/2006/relationships/slideLayout" Target="../slideLayouts/slideLayout623.xml"/><Relationship Id="rId51" Type="http://schemas.openxmlformats.org/officeDocument/2006/relationships/slideLayout" Target="../slideLayouts/slideLayout666.xml"/><Relationship Id="rId3" Type="http://schemas.openxmlformats.org/officeDocument/2006/relationships/slideLayout" Target="../slideLayouts/slideLayout618.xml"/><Relationship Id="rId12" Type="http://schemas.openxmlformats.org/officeDocument/2006/relationships/slideLayout" Target="../slideLayouts/slideLayout627.xml"/><Relationship Id="rId17" Type="http://schemas.openxmlformats.org/officeDocument/2006/relationships/slideLayout" Target="../slideLayouts/slideLayout632.xml"/><Relationship Id="rId25" Type="http://schemas.openxmlformats.org/officeDocument/2006/relationships/slideLayout" Target="../slideLayouts/slideLayout640.xml"/><Relationship Id="rId33" Type="http://schemas.openxmlformats.org/officeDocument/2006/relationships/slideLayout" Target="../slideLayouts/slideLayout648.xml"/><Relationship Id="rId38" Type="http://schemas.openxmlformats.org/officeDocument/2006/relationships/slideLayout" Target="../slideLayouts/slideLayout653.xml"/><Relationship Id="rId46" Type="http://schemas.openxmlformats.org/officeDocument/2006/relationships/slideLayout" Target="../slideLayouts/slideLayout661.xml"/><Relationship Id="rId20" Type="http://schemas.openxmlformats.org/officeDocument/2006/relationships/slideLayout" Target="../slideLayouts/slideLayout635.xml"/><Relationship Id="rId41" Type="http://schemas.openxmlformats.org/officeDocument/2006/relationships/slideLayout" Target="../slideLayouts/slideLayout656.xml"/><Relationship Id="rId54" Type="http://schemas.openxmlformats.org/officeDocument/2006/relationships/slideLayout" Target="../slideLayouts/slideLayout669.xml"/><Relationship Id="rId1" Type="http://schemas.openxmlformats.org/officeDocument/2006/relationships/slideLayout" Target="../slideLayouts/slideLayout616.xml"/><Relationship Id="rId6" Type="http://schemas.openxmlformats.org/officeDocument/2006/relationships/slideLayout" Target="../slideLayouts/slideLayout621.xml"/><Relationship Id="rId15" Type="http://schemas.openxmlformats.org/officeDocument/2006/relationships/slideLayout" Target="../slideLayouts/slideLayout630.xml"/><Relationship Id="rId23" Type="http://schemas.openxmlformats.org/officeDocument/2006/relationships/slideLayout" Target="../slideLayouts/slideLayout638.xml"/><Relationship Id="rId28" Type="http://schemas.openxmlformats.org/officeDocument/2006/relationships/slideLayout" Target="../slideLayouts/slideLayout643.xml"/><Relationship Id="rId36" Type="http://schemas.openxmlformats.org/officeDocument/2006/relationships/slideLayout" Target="../slideLayouts/slideLayout651.xml"/><Relationship Id="rId49" Type="http://schemas.openxmlformats.org/officeDocument/2006/relationships/slideLayout" Target="../slideLayouts/slideLayout664.xml"/><Relationship Id="rId57" Type="http://schemas.openxmlformats.org/officeDocument/2006/relationships/image" Target="../media/image36.png"/><Relationship Id="rId10" Type="http://schemas.openxmlformats.org/officeDocument/2006/relationships/slideLayout" Target="../slideLayouts/slideLayout625.xml"/><Relationship Id="rId31" Type="http://schemas.openxmlformats.org/officeDocument/2006/relationships/slideLayout" Target="../slideLayouts/slideLayout646.xml"/><Relationship Id="rId44" Type="http://schemas.openxmlformats.org/officeDocument/2006/relationships/slideLayout" Target="../slideLayouts/slideLayout659.xml"/><Relationship Id="rId52" Type="http://schemas.openxmlformats.org/officeDocument/2006/relationships/slideLayout" Target="../slideLayouts/slideLayout6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B3C00"/>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9"/>
            <a:ext cx="8109619" cy="1590445"/>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61" r:id="rId8"/>
    <p:sldLayoutId id="2147483909" r:id="rId9"/>
    <p:sldLayoutId id="2147484032" r:id="rId10"/>
    <p:sldLayoutId id="2147484045" r:id="rId11"/>
    <p:sldLayoutId id="2147484088" r:id="rId12"/>
  </p:sldLayoutIdLst>
  <p:timing>
    <p:tnLst>
      <p:par>
        <p:cTn id="1" dur="indefinite" restart="never" nodeType="tmRoot"/>
      </p:par>
    </p:tnLst>
  </p:timing>
  <p:hf hdr="0" dt="0"/>
  <p:txStyles>
    <p:titleStyle>
      <a:lvl1pPr algn="l" defTabSz="1243347" rtl="0" eaLnBrk="1" latinLnBrk="0" hangingPunct="1">
        <a:spcBef>
          <a:spcPct val="0"/>
        </a:spcBef>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defRPr lang="en-US" sz="3264" b="0" kern="1200" cap="none" baseline="0" dirty="0" smtClean="0">
          <a:solidFill>
            <a:srgbClr val="FFFFFF"/>
          </a:solidFill>
          <a:latin typeface="Segoe UI Light"/>
          <a:ea typeface="ＭＳ Ｐゴシック" charset="0"/>
          <a:cs typeface="Segoe UI Light"/>
        </a:defRPr>
      </a:lvl1pPr>
      <a:lvl2pPr marL="0" indent="0" algn="l" defTabSz="1243347" rtl="0" eaLnBrk="1" latinLnBrk="0" hangingPunct="1">
        <a:lnSpc>
          <a:spcPct val="95000"/>
        </a:lnSpc>
        <a:spcBef>
          <a:spcPts val="0"/>
        </a:spcBef>
        <a:spcAft>
          <a:spcPts val="0"/>
        </a:spcAft>
        <a:buClrTx/>
        <a:buFont typeface="Arial" pitchFamily="34" charset="0"/>
        <a:buNone/>
        <a:defRPr lang="en-US" sz="1904" b="0" kern="1200" dirty="0" smtClean="0">
          <a:solidFill>
            <a:srgbClr val="FFFFFF"/>
          </a:solidFill>
          <a:latin typeface="+mn-lt"/>
          <a:ea typeface="+mn-ea"/>
          <a:cs typeface="+mn-cs"/>
        </a:defRPr>
      </a:lvl2pPr>
      <a:lvl3pPr marL="621673" indent="-310838" algn="l" defTabSz="1243347" rtl="0" eaLnBrk="1" latinLnBrk="0" hangingPunct="1">
        <a:lnSpc>
          <a:spcPct val="95000"/>
        </a:lnSpc>
        <a:spcBef>
          <a:spcPts val="0"/>
        </a:spcBef>
        <a:spcAft>
          <a:spcPts val="0"/>
        </a:spcAft>
        <a:buFont typeface="Lucida Grande"/>
        <a:buChar char="-"/>
        <a:defRPr lang="en-US" sz="1904" b="0" kern="1200" dirty="0" smtClean="0">
          <a:solidFill>
            <a:srgbClr val="FFFFFF"/>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FFFFFF"/>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FFFFFF"/>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36260727"/>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1133166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30275938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7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120108"/>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 id="2147484300" r:id="rId29"/>
    <p:sldLayoutId id="2147484301" r:id="rId30"/>
    <p:sldLayoutId id="2147484302" r:id="rId31"/>
    <p:sldLayoutId id="2147484303" r:id="rId32"/>
    <p:sldLayoutId id="2147484304" r:id="rId33"/>
    <p:sldLayoutId id="2147484305"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624185"/>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025767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3105402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700"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2"/>
            <a:ext cx="11887198" cy="1956404"/>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3282743"/>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6" r:id="rId38"/>
  </p:sldLayoutIdLst>
  <p:transition>
    <p:fade/>
  </p:transition>
  <p:timing>
    <p:tnLst>
      <p:par>
        <p:cTn id="1" dur="indefinite" restart="never" nodeType="tmRoot"/>
      </p:par>
    </p:tnLst>
  </p:timing>
  <p:hf hdr="0" ftr="0" dt="0"/>
  <p:txStyles>
    <p:titleStyle>
      <a:lvl1pPr algn="l" defTabSz="864110" rtl="0" eaLnBrk="1" latinLnBrk="0" hangingPunct="1">
        <a:lnSpc>
          <a:spcPct val="90000"/>
        </a:lnSpc>
        <a:spcBef>
          <a:spcPct val="0"/>
        </a:spcBef>
        <a:buNone/>
        <a:defRPr lang="en-US" sz="5003" b="0" kern="1200" cap="none" spc="-9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7668" marR="0" indent="-317668" algn="l" defTabSz="864110" rtl="0" eaLnBrk="1" fontAlgn="auto" latinLnBrk="0" hangingPunct="1">
        <a:lnSpc>
          <a:spcPct val="90000"/>
        </a:lnSpc>
        <a:spcBef>
          <a:spcPct val="20000"/>
        </a:spcBef>
        <a:spcAft>
          <a:spcPts val="0"/>
        </a:spcAft>
        <a:buClrTx/>
        <a:buSzPct val="90000"/>
        <a:buFont typeface="Arial" pitchFamily="34" charset="0"/>
        <a:buChar char="•"/>
        <a:tabLst/>
        <a:defRPr sz="3706" kern="1200" spc="0" baseline="0">
          <a:gradFill>
            <a:gsLst>
              <a:gs pos="1250">
                <a:schemeClr val="tx1"/>
              </a:gs>
              <a:gs pos="100000">
                <a:schemeClr val="tx1"/>
              </a:gs>
            </a:gsLst>
            <a:lin ang="5400000" scaled="0"/>
          </a:gradFill>
          <a:latin typeface="+mj-lt"/>
          <a:ea typeface="+mn-ea"/>
          <a:cs typeface="+mn-cs"/>
        </a:defRPr>
      </a:lvl1pPr>
      <a:lvl2pPr marL="541213" marR="0" indent="-223545" algn="l" defTabSz="864110" rtl="0" eaLnBrk="1" fontAlgn="auto" latinLnBrk="0" hangingPunct="1">
        <a:lnSpc>
          <a:spcPct val="90000"/>
        </a:lnSpc>
        <a:spcBef>
          <a:spcPct val="20000"/>
        </a:spcBef>
        <a:spcAft>
          <a:spcPts val="0"/>
        </a:spcAft>
        <a:buClrTx/>
        <a:buSzPct val="90000"/>
        <a:buFont typeface="Arial" pitchFamily="34" charset="0"/>
        <a:buChar char="•"/>
        <a:tabLst/>
        <a:defRPr sz="2223" kern="1200" spc="0" baseline="0">
          <a:gradFill>
            <a:gsLst>
              <a:gs pos="1250">
                <a:schemeClr val="tx1"/>
              </a:gs>
              <a:gs pos="100000">
                <a:schemeClr val="tx1"/>
              </a:gs>
            </a:gsLst>
            <a:lin ang="5400000" scaled="0"/>
          </a:gradFill>
          <a:latin typeface="+mn-lt"/>
          <a:ea typeface="+mn-ea"/>
          <a:cs typeface="+mn-cs"/>
        </a:defRPr>
      </a:lvl2pPr>
      <a:lvl3pPr marL="741228"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3pPr>
      <a:lvl4pPr marL="953007"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4pPr>
      <a:lvl5pPr marL="1164786"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5pPr>
      <a:lvl6pPr marL="237630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6pPr>
      <a:lvl7pPr marL="280835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7pPr>
      <a:lvl8pPr marL="324041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246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4110" rtl="0" eaLnBrk="1" latinLnBrk="0" hangingPunct="1">
        <a:defRPr sz="1668" kern="1200">
          <a:solidFill>
            <a:schemeClr val="tx1"/>
          </a:solidFill>
          <a:latin typeface="+mn-lt"/>
          <a:ea typeface="+mn-ea"/>
          <a:cs typeface="+mn-cs"/>
        </a:defRPr>
      </a:lvl1pPr>
      <a:lvl2pPr marL="432054" algn="l" defTabSz="864110" rtl="0" eaLnBrk="1" latinLnBrk="0" hangingPunct="1">
        <a:defRPr sz="1668" kern="1200">
          <a:solidFill>
            <a:schemeClr val="tx1"/>
          </a:solidFill>
          <a:latin typeface="+mn-lt"/>
          <a:ea typeface="+mn-ea"/>
          <a:cs typeface="+mn-cs"/>
        </a:defRPr>
      </a:lvl2pPr>
      <a:lvl3pPr marL="864110" algn="l" defTabSz="864110" rtl="0" eaLnBrk="1" latinLnBrk="0" hangingPunct="1">
        <a:defRPr sz="1668" kern="1200">
          <a:solidFill>
            <a:schemeClr val="tx1"/>
          </a:solidFill>
          <a:latin typeface="+mn-lt"/>
          <a:ea typeface="+mn-ea"/>
          <a:cs typeface="+mn-cs"/>
        </a:defRPr>
      </a:lvl3pPr>
      <a:lvl4pPr marL="1296164" algn="l" defTabSz="864110" rtl="0" eaLnBrk="1" latinLnBrk="0" hangingPunct="1">
        <a:defRPr sz="1668" kern="1200">
          <a:solidFill>
            <a:schemeClr val="tx1"/>
          </a:solidFill>
          <a:latin typeface="+mn-lt"/>
          <a:ea typeface="+mn-ea"/>
          <a:cs typeface="+mn-cs"/>
        </a:defRPr>
      </a:lvl4pPr>
      <a:lvl5pPr marL="1728219" algn="l" defTabSz="864110" rtl="0" eaLnBrk="1" latinLnBrk="0" hangingPunct="1">
        <a:defRPr sz="1668" kern="1200">
          <a:solidFill>
            <a:schemeClr val="tx1"/>
          </a:solidFill>
          <a:latin typeface="+mn-lt"/>
          <a:ea typeface="+mn-ea"/>
          <a:cs typeface="+mn-cs"/>
        </a:defRPr>
      </a:lvl5pPr>
      <a:lvl6pPr marL="2160275" algn="l" defTabSz="864110" rtl="0" eaLnBrk="1" latinLnBrk="0" hangingPunct="1">
        <a:defRPr sz="1668" kern="1200">
          <a:solidFill>
            <a:schemeClr val="tx1"/>
          </a:solidFill>
          <a:latin typeface="+mn-lt"/>
          <a:ea typeface="+mn-ea"/>
          <a:cs typeface="+mn-cs"/>
        </a:defRPr>
      </a:lvl6pPr>
      <a:lvl7pPr marL="2592329" algn="l" defTabSz="864110" rtl="0" eaLnBrk="1" latinLnBrk="0" hangingPunct="1">
        <a:defRPr sz="1668" kern="1200">
          <a:solidFill>
            <a:schemeClr val="tx1"/>
          </a:solidFill>
          <a:latin typeface="+mn-lt"/>
          <a:ea typeface="+mn-ea"/>
          <a:cs typeface="+mn-cs"/>
        </a:defRPr>
      </a:lvl7pPr>
      <a:lvl8pPr marL="3024383" algn="l" defTabSz="864110" rtl="0" eaLnBrk="1" latinLnBrk="0" hangingPunct="1">
        <a:defRPr sz="1668" kern="1200">
          <a:solidFill>
            <a:schemeClr val="tx1"/>
          </a:solidFill>
          <a:latin typeface="+mn-lt"/>
          <a:ea typeface="+mn-ea"/>
          <a:cs typeface="+mn-cs"/>
        </a:defRPr>
      </a:lvl8pPr>
      <a:lvl9pPr marL="3456439" algn="l" defTabSz="864110" rtl="0" eaLnBrk="1" latinLnBrk="0" hangingPunct="1">
        <a:defRPr sz="166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7757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 id="2147484453" r:id="rId26"/>
    <p:sldLayoutId id="2147484454" r:id="rId27"/>
    <p:sldLayoutId id="2147484455" r:id="rId28"/>
    <p:sldLayoutId id="2147484456" r:id="rId29"/>
    <p:sldLayoutId id="2147484457" r:id="rId30"/>
    <p:sldLayoutId id="2147484458" r:id="rId31"/>
    <p:sldLayoutId id="2147484459" r:id="rId32"/>
    <p:sldLayoutId id="2147484460" r:id="rId33"/>
    <p:sldLayoutId id="214748446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72C6"/>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rgbClr val="505050"/>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087531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5190576"/>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 id="2147484525" r:id="rId28"/>
    <p:sldLayoutId id="2147484526" r:id="rId29"/>
    <p:sldLayoutId id="2147484527" r:id="rId30"/>
    <p:sldLayoutId id="2147484528" r:id="rId31"/>
    <p:sldLayoutId id="2147484529" r:id="rId32"/>
    <p:sldLayoutId id="2147484530" r:id="rId33"/>
    <p:sldLayoutId id="2147484531" r:id="rId34"/>
    <p:sldLayoutId id="2147484532" r:id="rId35"/>
    <p:sldLayoutId id="2147484533" r:id="rId36"/>
    <p:sldLayoutId id="2147484534" r:id="rId37"/>
    <p:sldLayoutId id="2147484535" r:id="rId38"/>
    <p:sldLayoutId id="2147484536" r:id="rId39"/>
    <p:sldLayoutId id="2147484537" r:id="rId40"/>
    <p:sldLayoutId id="2147484538" r:id="rId41"/>
    <p:sldLayoutId id="2147484539" r:id="rId42"/>
    <p:sldLayoutId id="2147484540" r:id="rId43"/>
    <p:sldLayoutId id="2147484541" r:id="rId44"/>
    <p:sldLayoutId id="2147484542" r:id="rId45"/>
    <p:sldLayoutId id="2147484543" r:id="rId46"/>
    <p:sldLayoutId id="2147484544" r:id="rId47"/>
    <p:sldLayoutId id="2147484545" r:id="rId48"/>
    <p:sldLayoutId id="2147484546" r:id="rId49"/>
    <p:sldLayoutId id="2147484547" r:id="rId50"/>
    <p:sldLayoutId id="2147484548" r:id="rId51"/>
    <p:sldLayoutId id="2147484549" r:id="rId52"/>
    <p:sldLayoutId id="2147484550" r:id="rId53"/>
    <p:sldLayoutId id="2147484551" r:id="rId54"/>
    <p:sldLayoutId id="2147484552" r:id="rId55"/>
    <p:sldLayoutId id="2147484553" r:id="rId5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052677152"/>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19067864"/>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 id="2147484633" r:id="rId45"/>
    <p:sldLayoutId id="2147484634" r:id="rId46"/>
    <p:sldLayoutId id="2147484635" r:id="rId47"/>
    <p:sldLayoutId id="2147484636" r:id="rId48"/>
    <p:sldLayoutId id="2147484637" r:id="rId49"/>
    <p:sldLayoutId id="2147484638" r:id="rId50"/>
    <p:sldLayoutId id="2147484639" r:id="rId51"/>
    <p:sldLayoutId id="2147484640" r:id="rId52"/>
    <p:sldLayoutId id="2147484641" r:id="rId53"/>
    <p:sldLayoutId id="2147484642" r:id="rId54"/>
    <p:sldLayoutId id="2147484643"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622637975"/>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 id="2147484660" r:id="rId16"/>
    <p:sldLayoutId id="2147484661" r:id="rId17"/>
    <p:sldLayoutId id="2147484662" r:id="rId18"/>
    <p:sldLayoutId id="2147484663" r:id="rId19"/>
    <p:sldLayoutId id="2147484664" r:id="rId20"/>
    <p:sldLayoutId id="2147484665" r:id="rId21"/>
    <p:sldLayoutId id="2147484666" r:id="rId22"/>
    <p:sldLayoutId id="2147484667" r:id="rId23"/>
    <p:sldLayoutId id="2147484668" r:id="rId24"/>
    <p:sldLayoutId id="2147484669" r:id="rId25"/>
    <p:sldLayoutId id="2147484670" r:id="rId26"/>
    <p:sldLayoutId id="2147484671" r:id="rId27"/>
    <p:sldLayoutId id="2147484672" r:id="rId28"/>
    <p:sldLayoutId id="2147484673" r:id="rId29"/>
    <p:sldLayoutId id="2147484674" r:id="rId30"/>
    <p:sldLayoutId id="2147484675" r:id="rId31"/>
    <p:sldLayoutId id="2147484676" r:id="rId32"/>
    <p:sldLayoutId id="2147484677" r:id="rId33"/>
    <p:sldLayoutId id="2147484678" r:id="rId34"/>
    <p:sldLayoutId id="2147484679" r:id="rId35"/>
    <p:sldLayoutId id="2147484680" r:id="rId36"/>
    <p:sldLayoutId id="2147484681" r:id="rId37"/>
    <p:sldLayoutId id="2147484682" r:id="rId38"/>
    <p:sldLayoutId id="2147484683" r:id="rId39"/>
    <p:sldLayoutId id="2147484684" r:id="rId40"/>
    <p:sldLayoutId id="2147484685" r:id="rId41"/>
    <p:sldLayoutId id="2147484686" r:id="rId42"/>
    <p:sldLayoutId id="2147484687" r:id="rId43"/>
    <p:sldLayoutId id="2147484688" r:id="rId44"/>
    <p:sldLayoutId id="2147484689" r:id="rId45"/>
    <p:sldLayoutId id="2147484690" r:id="rId46"/>
    <p:sldLayoutId id="2147484691" r:id="rId47"/>
    <p:sldLayoutId id="2147484692" r:id="rId48"/>
    <p:sldLayoutId id="2147484693" r:id="rId49"/>
    <p:sldLayoutId id="2147484694" r:id="rId50"/>
    <p:sldLayoutId id="2147484695" r:id="rId51"/>
    <p:sldLayoutId id="2147484696" r:id="rId52"/>
    <p:sldLayoutId id="2147484697" r:id="rId53"/>
    <p:sldLayoutId id="2147484698" r:id="rId54"/>
    <p:sldLayoutId id="2147484699"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3"/>
            <a:ext cx="8109619" cy="42290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chemeClr val="bg1"/>
          </a:solidFill>
          <a:latin typeface="Segoe UI Light"/>
          <a:ea typeface="ＭＳ Ｐゴシック" charset="0"/>
          <a:cs typeface="Segoe UI Light"/>
        </a:defRPr>
      </a:lvl1pPr>
      <a:lvl2pPr marL="306520" indent="-306520" algn="l" defTabSz="1243347" rtl="0" eaLnBrk="1" latinLnBrk="0" hangingPunct="1">
        <a:lnSpc>
          <a:spcPct val="95000"/>
        </a:lnSpc>
        <a:spcBef>
          <a:spcPts val="0"/>
        </a:spcBef>
        <a:spcAft>
          <a:spcPts val="1632"/>
        </a:spcAft>
        <a:buClrTx/>
        <a:buFont typeface="Arial" pitchFamily="34" charset="0"/>
        <a:buChar char="•"/>
        <a:defRPr lang="en-US" sz="1904" b="0" kern="1200" dirty="0" smtClean="0">
          <a:solidFill>
            <a:schemeClr val="bg1"/>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chemeClr val="bg1"/>
          </a:solidFill>
          <a:latin typeface="+mn-lt"/>
          <a:ea typeface="+mn-ea"/>
          <a:cs typeface="+mn-cs"/>
        </a:defRPr>
      </a:lvl3pPr>
      <a:lvl4pPr marL="852644" indent="-230969" algn="l" defTabSz="1243347" rtl="0" eaLnBrk="1" latinLnBrk="0" hangingPunct="1">
        <a:lnSpc>
          <a:spcPct val="95000"/>
        </a:lnSpc>
        <a:spcBef>
          <a:spcPts val="0"/>
        </a:spcBef>
        <a:spcAft>
          <a:spcPts val="1632"/>
        </a:spcAft>
        <a:buFont typeface="Arial" pitchFamily="34" charset="0"/>
        <a:buChar char="•"/>
        <a:defRPr lang="en-US" sz="1904" b="0" kern="1200" dirty="0" smtClean="0">
          <a:solidFill>
            <a:schemeClr val="bg1"/>
          </a:solidFill>
          <a:latin typeface="+mn-lt"/>
          <a:ea typeface="+mn-ea"/>
          <a:cs typeface="+mn-cs"/>
        </a:defRPr>
      </a:lvl4pPr>
      <a:lvl5pPr marL="1243347" indent="-310838" algn="l" defTabSz="1243347" rtl="0" eaLnBrk="1" latinLnBrk="0" hangingPunct="1">
        <a:lnSpc>
          <a:spcPct val="95000"/>
        </a:lnSpc>
        <a:spcBef>
          <a:spcPts val="0"/>
        </a:spcBef>
        <a:spcAft>
          <a:spcPts val="1632"/>
        </a:spcAft>
        <a:buFont typeface="Lucida Grande"/>
        <a:buChar char="-"/>
        <a:defRPr lang="en-US" sz="1904" b="0" kern="1200" dirty="0">
          <a:solidFill>
            <a:schemeClr val="bg1"/>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41"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1170" y="1736809"/>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6122521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Lst>
  <p:timing>
    <p:tnLst>
      <p:par>
        <p:cTn id="1" dur="indefinite" restart="never" nodeType="tmRoot"/>
      </p:par>
    </p:tnLst>
  </p:timing>
  <p:hf hdr="0" dt="0"/>
  <p:txStyles>
    <p:titleStyle>
      <a:lvl1pPr algn="l" defTabSz="1233478"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33478"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33478"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16736" indent="-308466" algn="l" defTabSz="1233478"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45885" indent="-229151" algn="l" defTabSz="1233478"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33478" indent="-308466" algn="l" defTabSz="1233478"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3920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088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25543"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42261"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33478" rtl="0" eaLnBrk="1" latinLnBrk="0" hangingPunct="1">
        <a:defRPr sz="2448" kern="1200">
          <a:solidFill>
            <a:schemeClr val="tx1"/>
          </a:solidFill>
          <a:latin typeface="+mn-lt"/>
          <a:ea typeface="+mn-ea"/>
          <a:cs typeface="+mn-cs"/>
        </a:defRPr>
      </a:lvl1pPr>
      <a:lvl2pPr marL="616736" algn="l" defTabSz="1233478" rtl="0" eaLnBrk="1" latinLnBrk="0" hangingPunct="1">
        <a:defRPr sz="2448" kern="1200">
          <a:solidFill>
            <a:schemeClr val="tx1"/>
          </a:solidFill>
          <a:latin typeface="+mn-lt"/>
          <a:ea typeface="+mn-ea"/>
          <a:cs typeface="+mn-cs"/>
        </a:defRPr>
      </a:lvl2pPr>
      <a:lvl3pPr marL="1233478" algn="l" defTabSz="1233478" rtl="0" eaLnBrk="1" latinLnBrk="0" hangingPunct="1">
        <a:defRPr sz="2448" kern="1200">
          <a:solidFill>
            <a:schemeClr val="tx1"/>
          </a:solidFill>
          <a:latin typeface="+mn-lt"/>
          <a:ea typeface="+mn-ea"/>
          <a:cs typeface="+mn-cs"/>
        </a:defRPr>
      </a:lvl3pPr>
      <a:lvl4pPr marL="1850211" algn="l" defTabSz="1233478" rtl="0" eaLnBrk="1" latinLnBrk="0" hangingPunct="1">
        <a:defRPr sz="2448" kern="1200">
          <a:solidFill>
            <a:schemeClr val="tx1"/>
          </a:solidFill>
          <a:latin typeface="+mn-lt"/>
          <a:ea typeface="+mn-ea"/>
          <a:cs typeface="+mn-cs"/>
        </a:defRPr>
      </a:lvl4pPr>
      <a:lvl5pPr marL="2466993" algn="l" defTabSz="1233478" rtl="0" eaLnBrk="1" latinLnBrk="0" hangingPunct="1">
        <a:defRPr sz="2448" kern="1200">
          <a:solidFill>
            <a:schemeClr val="tx1"/>
          </a:solidFill>
          <a:latin typeface="+mn-lt"/>
          <a:ea typeface="+mn-ea"/>
          <a:cs typeface="+mn-cs"/>
        </a:defRPr>
      </a:lvl5pPr>
      <a:lvl6pPr marL="3083707" algn="l" defTabSz="1233478" rtl="0" eaLnBrk="1" latinLnBrk="0" hangingPunct="1">
        <a:defRPr sz="2448" kern="1200">
          <a:solidFill>
            <a:schemeClr val="tx1"/>
          </a:solidFill>
          <a:latin typeface="+mn-lt"/>
          <a:ea typeface="+mn-ea"/>
          <a:cs typeface="+mn-cs"/>
        </a:defRPr>
      </a:lvl6pPr>
      <a:lvl7pPr marL="3700420" algn="l" defTabSz="1233478" rtl="0" eaLnBrk="1" latinLnBrk="0" hangingPunct="1">
        <a:defRPr sz="2448" kern="1200">
          <a:solidFill>
            <a:schemeClr val="tx1"/>
          </a:solidFill>
          <a:latin typeface="+mn-lt"/>
          <a:ea typeface="+mn-ea"/>
          <a:cs typeface="+mn-cs"/>
        </a:defRPr>
      </a:lvl7pPr>
      <a:lvl8pPr marL="4317217" algn="l" defTabSz="1233478" rtl="0" eaLnBrk="1" latinLnBrk="0" hangingPunct="1">
        <a:defRPr sz="2448" kern="1200">
          <a:solidFill>
            <a:schemeClr val="tx1"/>
          </a:solidFill>
          <a:latin typeface="+mn-lt"/>
          <a:ea typeface="+mn-ea"/>
          <a:cs typeface="+mn-cs"/>
        </a:defRPr>
      </a:lvl8pPr>
      <a:lvl9pPr marL="4933909" algn="l" defTabSz="1233478" rtl="0" eaLnBrk="1" latinLnBrk="0" hangingPunct="1">
        <a:defRPr sz="244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4411670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5"/>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301705"/>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Lst>
  <p:transition>
    <p:fade/>
  </p:transition>
  <p:timing>
    <p:tnLst>
      <p:par>
        <p:cTn id="1" dur="indefinite" restart="never" nodeType="tmRoot"/>
      </p:par>
    </p:tnLst>
  </p:timing>
  <p:txStyles>
    <p:titleStyle>
      <a:lvl1pPr algn="l" defTabSz="932685"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8" marR="0" indent="-342878" algn="l" defTabSz="932685" rtl="0" eaLnBrk="1" fontAlgn="auto" latinLnBrk="0" hangingPunct="1">
        <a:lnSpc>
          <a:spcPct val="100000"/>
        </a:lnSpc>
        <a:spcBef>
          <a:spcPct val="20000"/>
        </a:spcBef>
        <a:spcAft>
          <a:spcPts val="0"/>
        </a:spcAft>
        <a:buClrTx/>
        <a:buSzPct val="90000"/>
        <a:buFont typeface="Arial" pitchFamily="34" charset="0"/>
        <a:buChar char="•"/>
        <a:tabLst/>
        <a:defRPr sz="3998" kern="1200" spc="0" baseline="0">
          <a:solidFill>
            <a:schemeClr val="tx1">
              <a:lumMod val="85000"/>
              <a:lumOff val="15000"/>
            </a:schemeClr>
          </a:solidFill>
          <a:latin typeface="+mj-lt"/>
          <a:ea typeface="+mn-ea"/>
          <a:cs typeface="+mn-cs"/>
        </a:defRPr>
      </a:lvl1pPr>
      <a:lvl2pPr marL="584164" marR="0" indent="-241284"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51"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7"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23"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8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28"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70"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1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5" rtl="0" eaLnBrk="1" latinLnBrk="0" hangingPunct="1">
        <a:defRPr sz="1801" kern="1200">
          <a:solidFill>
            <a:schemeClr val="tx1"/>
          </a:solidFill>
          <a:latin typeface="+mn-lt"/>
          <a:ea typeface="+mn-ea"/>
          <a:cs typeface="+mn-cs"/>
        </a:defRPr>
      </a:lvl1pPr>
      <a:lvl2pPr marL="466344" algn="l" defTabSz="932685" rtl="0" eaLnBrk="1" latinLnBrk="0" hangingPunct="1">
        <a:defRPr sz="1801" kern="1200">
          <a:solidFill>
            <a:schemeClr val="tx1"/>
          </a:solidFill>
          <a:latin typeface="+mn-lt"/>
          <a:ea typeface="+mn-ea"/>
          <a:cs typeface="+mn-cs"/>
        </a:defRPr>
      </a:lvl2pPr>
      <a:lvl3pPr marL="932685" algn="l" defTabSz="932685" rtl="0" eaLnBrk="1" latinLnBrk="0" hangingPunct="1">
        <a:defRPr sz="1801" kern="1200">
          <a:solidFill>
            <a:schemeClr val="tx1"/>
          </a:solidFill>
          <a:latin typeface="+mn-lt"/>
          <a:ea typeface="+mn-ea"/>
          <a:cs typeface="+mn-cs"/>
        </a:defRPr>
      </a:lvl3pPr>
      <a:lvl4pPr marL="1399028" algn="l" defTabSz="932685" rtl="0" eaLnBrk="1" latinLnBrk="0" hangingPunct="1">
        <a:defRPr sz="1801" kern="1200">
          <a:solidFill>
            <a:schemeClr val="tx1"/>
          </a:solidFill>
          <a:latin typeface="+mn-lt"/>
          <a:ea typeface="+mn-ea"/>
          <a:cs typeface="+mn-cs"/>
        </a:defRPr>
      </a:lvl4pPr>
      <a:lvl5pPr marL="1865371" algn="l" defTabSz="932685" rtl="0" eaLnBrk="1" latinLnBrk="0" hangingPunct="1">
        <a:defRPr sz="1801" kern="1200">
          <a:solidFill>
            <a:schemeClr val="tx1"/>
          </a:solidFill>
          <a:latin typeface="+mn-lt"/>
          <a:ea typeface="+mn-ea"/>
          <a:cs typeface="+mn-cs"/>
        </a:defRPr>
      </a:lvl5pPr>
      <a:lvl6pPr marL="2331716" algn="l" defTabSz="932685" rtl="0" eaLnBrk="1" latinLnBrk="0" hangingPunct="1">
        <a:defRPr sz="1801" kern="1200">
          <a:solidFill>
            <a:schemeClr val="tx1"/>
          </a:solidFill>
          <a:latin typeface="+mn-lt"/>
          <a:ea typeface="+mn-ea"/>
          <a:cs typeface="+mn-cs"/>
        </a:defRPr>
      </a:lvl6pPr>
      <a:lvl7pPr marL="2798057" algn="l" defTabSz="932685" rtl="0" eaLnBrk="1" latinLnBrk="0" hangingPunct="1">
        <a:defRPr sz="1801" kern="1200">
          <a:solidFill>
            <a:schemeClr val="tx1"/>
          </a:solidFill>
          <a:latin typeface="+mn-lt"/>
          <a:ea typeface="+mn-ea"/>
          <a:cs typeface="+mn-cs"/>
        </a:defRPr>
      </a:lvl7pPr>
      <a:lvl8pPr marL="3264399" algn="l" defTabSz="932685" rtl="0" eaLnBrk="1" latinLnBrk="0" hangingPunct="1">
        <a:defRPr sz="1801" kern="1200">
          <a:solidFill>
            <a:schemeClr val="tx1"/>
          </a:solidFill>
          <a:latin typeface="+mn-lt"/>
          <a:ea typeface="+mn-ea"/>
          <a:cs typeface="+mn-cs"/>
        </a:defRPr>
      </a:lvl8pPr>
      <a:lvl9pPr marL="3730743" algn="l" defTabSz="9326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userDrawn="1">
          <p15:clr>
            <a:srgbClr val="5ACBF0"/>
          </p15:clr>
        </p15:guide>
        <p15:guide id="2" userDrawn="1">
          <p15:clr>
            <a:srgbClr val="5ACBF0"/>
          </p15:clr>
        </p15:guide>
        <p15:guide id="3" orient="horz" pos="1038" userDrawn="1">
          <p15:clr>
            <a:srgbClr val="A4A3A4"/>
          </p15:clr>
        </p15:guide>
        <p15:guide id="4" orient="horz" pos="1821" userDrawn="1">
          <p15:clr>
            <a:srgbClr val="A4A3A4"/>
          </p15:clr>
        </p15:guide>
        <p15:guide id="5" orient="horz" pos="2604" userDrawn="1">
          <p15:clr>
            <a:srgbClr val="A4A3A4"/>
          </p15:clr>
        </p15:guide>
        <p15:guide id="6" orient="horz" pos="3387" userDrawn="1">
          <p15:clr>
            <a:srgbClr val="A4A3A4"/>
          </p15:clr>
        </p15:guide>
        <p15:guide id="7" pos="1019" userDrawn="1">
          <p15:clr>
            <a:srgbClr val="A4A3A4"/>
          </p15:clr>
        </p15:guide>
        <p15:guide id="8" pos="1802" userDrawn="1">
          <p15:clr>
            <a:srgbClr val="A4A3A4"/>
          </p15:clr>
        </p15:guide>
        <p15:guide id="9" pos="2585" userDrawn="1">
          <p15:clr>
            <a:srgbClr val="A4A3A4"/>
          </p15:clr>
        </p15:guide>
        <p15:guide id="10" pos="3369" userDrawn="1">
          <p15:clr>
            <a:srgbClr val="A4A3A4"/>
          </p15:clr>
        </p15:guide>
        <p15:guide id="11" pos="4152" userDrawn="1">
          <p15:clr>
            <a:srgbClr val="A4A3A4"/>
          </p15:clr>
        </p15:guide>
        <p15:guide id="12" pos="4936" userDrawn="1">
          <p15:clr>
            <a:srgbClr val="A4A3A4"/>
          </p15:clr>
        </p15:guide>
        <p15:guide id="13" pos="5719" userDrawn="1">
          <p15:clr>
            <a:srgbClr val="A4A3A4"/>
          </p15:clr>
        </p15:guide>
        <p15:guide id="14" pos="6502" userDrawn="1">
          <p15:clr>
            <a:srgbClr val="A4A3A4"/>
          </p15:clr>
        </p15:guide>
        <p15:guide id="15" pos="12041" userDrawn="1">
          <p15:clr>
            <a:srgbClr val="A4A3A4"/>
          </p15:clr>
        </p15:guide>
        <p15:guide id="16" pos="13106" userDrawn="1">
          <p15:clr>
            <a:srgbClr val="A4A3A4"/>
          </p15:clr>
        </p15:guide>
        <p15:guide id="17" pos="14171" userDrawn="1">
          <p15:clr>
            <a:srgbClr val="5ACBF0"/>
          </p15:clr>
        </p15:guide>
        <p15:guide id="18" orient="horz" pos="5992" userDrawn="1">
          <p15:clr>
            <a:srgbClr val="5ACBF0"/>
          </p15:clr>
        </p15:guide>
        <p15:guide id="19" pos="10655" userDrawn="1">
          <p15:clr>
            <a:srgbClr val="5ACBF0"/>
          </p15:clr>
        </p15:guide>
        <p15:guide id="20" orient="horz" pos="254" userDrawn="1">
          <p15:clr>
            <a:srgbClr val="F26B43"/>
          </p15:clr>
        </p15:guide>
        <p15:guide id="21" orient="horz" pos="5737" userDrawn="1">
          <p15:clr>
            <a:srgbClr val="F26B43"/>
          </p15:clr>
        </p15:guide>
        <p15:guide id="22" pos="235" userDrawn="1">
          <p15:clr>
            <a:srgbClr val="F26B43"/>
          </p15:clr>
        </p15:guide>
        <p15:guide id="23" pos="10419" userDrawn="1">
          <p15:clr>
            <a:srgbClr val="F26B43"/>
          </p15:clr>
        </p15:guide>
        <p15:guide id="24" orient="horz" pos="4171" userDrawn="1">
          <p15:clr>
            <a:srgbClr val="A4A3A4"/>
          </p15:clr>
        </p15:guide>
        <p15:guide id="25" orient="horz" pos="4954" userDrawn="1">
          <p15:clr>
            <a:srgbClr val="A4A3A4"/>
          </p15:clr>
        </p15:guide>
        <p15:guide id="26" pos="7286" userDrawn="1">
          <p15:clr>
            <a:srgbClr val="A4A3A4"/>
          </p15:clr>
        </p15:guide>
        <p15:guide id="27" pos="8069" userDrawn="1">
          <p15:clr>
            <a:srgbClr val="A4A3A4"/>
          </p15:clr>
        </p15:guide>
        <p15:guide id="28" pos="8853" userDrawn="1">
          <p15:clr>
            <a:srgbClr val="A4A3A4"/>
          </p15:clr>
        </p15:guide>
        <p15:guide id="29" pos="9636"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01953091"/>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3605440"/>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235868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5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572.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627.xml"/><Relationship Id="rId6" Type="http://schemas.openxmlformats.org/officeDocument/2006/relationships/image" Target="../media/image76.png"/><Relationship Id="rId11" Type="http://schemas.openxmlformats.org/officeDocument/2006/relationships/image" Target="../media/image62.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39.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350.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2.wdp"/><Relationship Id="rId9"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710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793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3528" y="2125876"/>
            <a:ext cx="10927457" cy="1828540"/>
          </a:xfrm>
        </p:spPr>
        <p:txBody>
          <a:bodyPr vert="horz" wrap="square" lIns="182854" tIns="146283" rIns="182854" bIns="146283" rtlCol="0" anchor="t" anchorCtr="0">
            <a:noAutofit/>
          </a:bodyPr>
          <a:lstStyle/>
          <a:p>
            <a:r>
              <a:rPr lang="en-US" sz="7342" dirty="0">
                <a:gradFill>
                  <a:gsLst>
                    <a:gs pos="0">
                      <a:schemeClr val="bg1"/>
                    </a:gs>
                    <a:gs pos="100000">
                      <a:schemeClr val="bg1"/>
                    </a:gs>
                  </a:gsLst>
                  <a:lin ang="5400000" scaled="1"/>
                </a:gradFill>
              </a:rPr>
              <a:t>Office </a:t>
            </a:r>
            <a:r>
              <a:rPr lang="en-US" sz="7342" dirty="0" smtClean="0">
                <a:gradFill>
                  <a:gsLst>
                    <a:gs pos="0">
                      <a:schemeClr val="bg1"/>
                    </a:gs>
                    <a:gs pos="100000">
                      <a:schemeClr val="bg1"/>
                    </a:gs>
                  </a:gsLst>
                  <a:lin ang="5400000" scaled="1"/>
                </a:gradFill>
              </a:rPr>
              <a:t>Platform </a:t>
            </a:r>
            <a:endParaRPr lang="en-US" sz="7342" dirty="0">
              <a:gradFill>
                <a:gsLst>
                  <a:gs pos="0">
                    <a:schemeClr val="bg1"/>
                  </a:gs>
                  <a:gs pos="100000">
                    <a:schemeClr val="bg1"/>
                  </a:gs>
                </a:gsLst>
                <a:lin ang="5400000" scaled="1"/>
              </a:gradFill>
            </a:endParaRPr>
          </a:p>
        </p:txBody>
      </p:sp>
      <p:sp>
        <p:nvSpPr>
          <p:cNvPr id="2" name="TextBox 1"/>
          <p:cNvSpPr txBox="1"/>
          <p:nvPr/>
        </p:nvSpPr>
        <p:spPr>
          <a:xfrm>
            <a:off x="1018572" y="4271059"/>
            <a:ext cx="2496453" cy="904863"/>
          </a:xfrm>
          <a:prstGeom prst="rect">
            <a:avLst/>
          </a:prstGeom>
          <a:noFill/>
        </p:spPr>
        <p:txBody>
          <a:bodyPr wrap="none" lIns="182880" tIns="146304" rIns="182880" bIns="146304" rtlCol="0">
            <a:spAutoFit/>
          </a:bodyPr>
          <a:lstStyle/>
          <a:p>
            <a:pPr>
              <a:lnSpc>
                <a:spcPct val="90000"/>
              </a:lnSpc>
              <a:spcBef>
                <a:spcPts val="600"/>
              </a:spcBef>
            </a:pPr>
            <a:r>
              <a:rPr lang="en-US" sz="4400" dirty="0" smtClean="0">
                <a:solidFill>
                  <a:schemeClr val="bg1"/>
                </a:solidFill>
              </a:rPr>
              <a:t>Speaker </a:t>
            </a:r>
          </a:p>
        </p:txBody>
      </p:sp>
    </p:spTree>
    <p:extLst>
      <p:ext uri="{BB962C8B-B14F-4D97-AF65-F5344CB8AC3E}">
        <p14:creationId xmlns:p14="http://schemas.microsoft.com/office/powerpoint/2010/main" val="346122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80205" y="3356378"/>
            <a:ext cx="7883524" cy="710378"/>
          </a:xfrm>
        </p:spPr>
        <p:txBody>
          <a:bodyPr>
            <a:noAutofit/>
          </a:bodyPr>
          <a:lstStyle/>
          <a:p>
            <a:r>
              <a:rPr lang="en-US" sz="3600" b="1" dirty="0" smtClean="0">
                <a:gradFill>
                  <a:gsLst>
                    <a:gs pos="1250">
                      <a:srgbClr val="EB3C00"/>
                    </a:gs>
                    <a:gs pos="23000">
                      <a:srgbClr val="EB3C00"/>
                    </a:gs>
                  </a:gsLst>
                  <a:lin ang="5400000" scaled="0"/>
                </a:gradFill>
              </a:rPr>
              <a:t>is one of the fastest growing businesses </a:t>
            </a:r>
            <a:endParaRPr lang="en-US" sz="3600" b="1" dirty="0">
              <a:gradFill>
                <a:gsLst>
                  <a:gs pos="1250">
                    <a:srgbClr val="EB3C00"/>
                  </a:gs>
                  <a:gs pos="23000">
                    <a:srgbClr val="EB3C00"/>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22" y="1578316"/>
            <a:ext cx="7637462" cy="2645603"/>
          </a:xfrm>
          <a:prstGeom prst="rect">
            <a:avLst/>
          </a:prstGeom>
        </p:spPr>
      </p:pic>
      <p:sp>
        <p:nvSpPr>
          <p:cNvPr id="5" name="TextBox 4"/>
          <p:cNvSpPr txBox="1"/>
          <p:nvPr/>
        </p:nvSpPr>
        <p:spPr>
          <a:xfrm>
            <a:off x="2905591" y="3740143"/>
            <a:ext cx="6553204" cy="1218795"/>
          </a:xfrm>
          <a:prstGeom prst="rect">
            <a:avLst/>
          </a:prstGeom>
          <a:noFill/>
        </p:spPr>
        <p:txBody>
          <a:bodyPr wrap="none" lIns="182880" tIns="146304" rIns="182880" bIns="146304" rtlCol="0">
            <a:spAutoFit/>
          </a:bodyPr>
          <a:lstStyle/>
          <a:p>
            <a:pPr defTabSz="932681">
              <a:spcBef>
                <a:spcPct val="20000"/>
              </a:spcBef>
              <a:buSzPct val="90000"/>
            </a:pPr>
            <a:r>
              <a:rPr lang="en-US" sz="6000" b="1">
                <a:gradFill>
                  <a:gsLst>
                    <a:gs pos="1250">
                      <a:srgbClr val="EB3C00"/>
                    </a:gs>
                    <a:gs pos="23000">
                      <a:srgbClr val="EB3C00"/>
                    </a:gs>
                  </a:gsLst>
                  <a:lin ang="5400000" scaled="0"/>
                </a:gradFill>
                <a:latin typeface="Segoe UI Light"/>
              </a:rPr>
              <a:t>in</a:t>
            </a:r>
            <a:r>
              <a:rPr lang="en-US" sz="3600" b="1">
                <a:gradFill>
                  <a:gsLst>
                    <a:gs pos="1250">
                      <a:srgbClr val="EB3C00"/>
                    </a:gs>
                    <a:gs pos="23000">
                      <a:srgbClr val="EB3C00"/>
                    </a:gs>
                  </a:gsLst>
                  <a:lin ang="5400000" scaled="0"/>
                </a:gradFill>
                <a:latin typeface="Segoe UI Light"/>
              </a:rPr>
              <a:t> </a:t>
            </a:r>
            <a:r>
              <a:rPr lang="en-US" sz="6000" b="1">
                <a:gradFill>
                  <a:gsLst>
                    <a:gs pos="1250">
                      <a:srgbClr val="EB3C00"/>
                    </a:gs>
                    <a:gs pos="23000">
                      <a:srgbClr val="EB3C00"/>
                    </a:gs>
                  </a:gsLst>
                  <a:lin ang="5400000" scaled="0"/>
                </a:gradFill>
                <a:latin typeface="Segoe UI Light"/>
              </a:rPr>
              <a:t>Microsoft history</a:t>
            </a:r>
            <a:r>
              <a:rPr lang="en-US" sz="3600" b="1">
                <a:gradFill>
                  <a:gsLst>
                    <a:gs pos="1250">
                      <a:srgbClr val="EB3C00"/>
                    </a:gs>
                    <a:gs pos="23000">
                      <a:srgbClr val="EB3C00"/>
                    </a:gs>
                  </a:gsLst>
                  <a:lin ang="5400000" scaled="0"/>
                </a:gradFill>
                <a:latin typeface="Segoe UI Light"/>
              </a:rPr>
              <a:t>.</a:t>
            </a:r>
            <a:endParaRPr lang="en-US" sz="3600" b="1" dirty="0">
              <a:gradFill>
                <a:gsLst>
                  <a:gs pos="1250">
                    <a:srgbClr val="EB3C00"/>
                  </a:gs>
                  <a:gs pos="23000">
                    <a:srgbClr val="EB3C00"/>
                  </a:gs>
                </a:gsLst>
                <a:lin ang="5400000" scaled="0"/>
              </a:gradFill>
              <a:latin typeface="Segoe UI Light"/>
            </a:endParaRPr>
          </a:p>
        </p:txBody>
      </p:sp>
      <p:sp>
        <p:nvSpPr>
          <p:cNvPr id="21" name="Freeform 5"/>
          <p:cNvSpPr>
            <a:spLocks noEditPoints="1"/>
          </p:cNvSpPr>
          <p:nvPr/>
        </p:nvSpPr>
        <p:spPr bwMode="auto">
          <a:xfrm rot="5400000">
            <a:off x="7009346" y="14055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4" name="Freeform 5"/>
          <p:cNvSpPr>
            <a:spLocks noEditPoints="1"/>
          </p:cNvSpPr>
          <p:nvPr/>
        </p:nvSpPr>
        <p:spPr bwMode="auto">
          <a:xfrm rot="5400000">
            <a:off x="7009346" y="48517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5" name="Freeform 5"/>
          <p:cNvSpPr>
            <a:spLocks noEditPoints="1"/>
          </p:cNvSpPr>
          <p:nvPr/>
        </p:nvSpPr>
        <p:spPr bwMode="auto">
          <a:xfrm rot="5400000">
            <a:off x="7009346" y="6000482"/>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6" name="TextBox 25"/>
          <p:cNvSpPr txBox="1"/>
          <p:nvPr/>
        </p:nvSpPr>
        <p:spPr>
          <a:xfrm>
            <a:off x="7589838" y="1328664"/>
            <a:ext cx="3695563"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Overview</a:t>
            </a:r>
          </a:p>
        </p:txBody>
      </p:sp>
      <p:sp>
        <p:nvSpPr>
          <p:cNvPr id="27" name="TextBox 26"/>
          <p:cNvSpPr txBox="1"/>
          <p:nvPr/>
        </p:nvSpPr>
        <p:spPr>
          <a:xfrm>
            <a:off x="7589838" y="2477398"/>
            <a:ext cx="4009752"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Partner Opportunity</a:t>
            </a:r>
          </a:p>
        </p:txBody>
      </p:sp>
      <p:sp>
        <p:nvSpPr>
          <p:cNvPr id="29" name="TextBox 28"/>
          <p:cNvSpPr txBox="1"/>
          <p:nvPr/>
        </p:nvSpPr>
        <p:spPr>
          <a:xfrm>
            <a:off x="7589838" y="4774864"/>
            <a:ext cx="4206921"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Investments</a:t>
            </a:r>
          </a:p>
        </p:txBody>
      </p:sp>
      <p:sp>
        <p:nvSpPr>
          <p:cNvPr id="30" name="TextBox 29"/>
          <p:cNvSpPr txBox="1"/>
          <p:nvPr/>
        </p:nvSpPr>
        <p:spPr>
          <a:xfrm>
            <a:off x="7589838" y="5923596"/>
            <a:ext cx="1579600"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Offers </a:t>
            </a:r>
          </a:p>
        </p:txBody>
      </p:sp>
    </p:spTree>
    <p:extLst>
      <p:ext uri="{BB962C8B-B14F-4D97-AF65-F5344CB8AC3E}">
        <p14:creationId xmlns:p14="http://schemas.microsoft.com/office/powerpoint/2010/main" val="14901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grpId="1" nodeType="withEffect">
                                  <p:stCondLst>
                                    <p:cond delay="200"/>
                                  </p:stCondLst>
                                  <p:childTnLst>
                                    <p:animScale>
                                      <p:cBhvr>
                                        <p:cTn id="11" dur="250" fill="hold"/>
                                        <p:tgtEl>
                                          <p:spTgt spid="21"/>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1"/>
                                        </p:tgtEl>
                                      </p:cBhvr>
                                      <p:by x="91000" y="91000"/>
                                    </p:animScale>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250" fill="hold"/>
                                        <p:tgtEl>
                                          <p:spTgt spid="24"/>
                                        </p:tgtEl>
                                        <p:attrNameLst>
                                          <p:attrName>ppt_w</p:attrName>
                                        </p:attrNameLst>
                                      </p:cBhvr>
                                      <p:tavLst>
                                        <p:tav tm="0">
                                          <p:val>
                                            <p:fltVal val="0"/>
                                          </p:val>
                                        </p:tav>
                                        <p:tav tm="100000">
                                          <p:val>
                                            <p:strVal val="#ppt_w"/>
                                          </p:val>
                                        </p:tav>
                                      </p:tavLst>
                                    </p:anim>
                                    <p:anim calcmode="lin" valueType="num">
                                      <p:cBhvr>
                                        <p:cTn id="24" dur="250" fill="hold"/>
                                        <p:tgtEl>
                                          <p:spTgt spid="24"/>
                                        </p:tgtEl>
                                        <p:attrNameLst>
                                          <p:attrName>ppt_h</p:attrName>
                                        </p:attrNameLst>
                                      </p:cBhvr>
                                      <p:tavLst>
                                        <p:tav tm="0">
                                          <p:val>
                                            <p:fltVal val="0"/>
                                          </p:val>
                                        </p:tav>
                                        <p:tav tm="100000">
                                          <p:val>
                                            <p:strVal val="#ppt_h"/>
                                          </p:val>
                                        </p:tav>
                                      </p:tavLst>
                                    </p:anim>
                                    <p:animEffect transition="in" filter="fade">
                                      <p:cBhvr>
                                        <p:cTn id="25" dur="250"/>
                                        <p:tgtEl>
                                          <p:spTgt spid="24"/>
                                        </p:tgtEl>
                                      </p:cBhvr>
                                    </p:animEffect>
                                  </p:childTnLst>
                                </p:cTn>
                              </p:par>
                              <p:par>
                                <p:cTn id="26" presetID="6" presetClass="emph" presetSubtype="0" decel="100000" fill="hold" grpId="1" nodeType="withEffect">
                                  <p:stCondLst>
                                    <p:cond delay="200"/>
                                  </p:stCondLst>
                                  <p:childTnLst>
                                    <p:animScale>
                                      <p:cBhvr>
                                        <p:cTn id="27" dur="250" fill="hold"/>
                                        <p:tgtEl>
                                          <p:spTgt spid="24"/>
                                        </p:tgtEl>
                                      </p:cBhvr>
                                      <p:by x="110000" y="110000"/>
                                    </p:animScale>
                                  </p:childTnLst>
                                </p:cTn>
                              </p:par>
                              <p:par>
                                <p:cTn id="28" presetID="6" presetClass="emph" presetSubtype="0" decel="100000" fill="hold" grpId="2" nodeType="withEffect">
                                  <p:stCondLst>
                                    <p:cond delay="300"/>
                                  </p:stCondLst>
                                  <p:childTnLst>
                                    <p:animScale>
                                      <p:cBhvr>
                                        <p:cTn id="29" dur="250" fill="hold"/>
                                        <p:tgtEl>
                                          <p:spTgt spid="24"/>
                                        </p:tgtEl>
                                      </p:cBhvr>
                                      <p:by x="91000" y="91000"/>
                                    </p:animScale>
                                  </p:childTnLst>
                                </p:cTn>
                              </p:par>
                              <p:par>
                                <p:cTn id="30" presetID="10" presetClass="entr" presetSubtype="0" fill="hold" grpId="0" nodeType="withEffect">
                                  <p:stCondLst>
                                    <p:cond delay="3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6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250" fill="hold"/>
                                        <p:tgtEl>
                                          <p:spTgt spid="25"/>
                                        </p:tgtEl>
                                        <p:attrNameLst>
                                          <p:attrName>ppt_w</p:attrName>
                                        </p:attrNameLst>
                                      </p:cBhvr>
                                      <p:tavLst>
                                        <p:tav tm="0">
                                          <p:val>
                                            <p:fltVal val="0"/>
                                          </p:val>
                                        </p:tav>
                                        <p:tav tm="100000">
                                          <p:val>
                                            <p:strVal val="#ppt_w"/>
                                          </p:val>
                                        </p:tav>
                                      </p:tavLst>
                                    </p:anim>
                                    <p:anim calcmode="lin" valueType="num">
                                      <p:cBhvr>
                                        <p:cTn id="37" dur="250" fill="hold"/>
                                        <p:tgtEl>
                                          <p:spTgt spid="25"/>
                                        </p:tgtEl>
                                        <p:attrNameLst>
                                          <p:attrName>ppt_h</p:attrName>
                                        </p:attrNameLst>
                                      </p:cBhvr>
                                      <p:tavLst>
                                        <p:tav tm="0">
                                          <p:val>
                                            <p:fltVal val="0"/>
                                          </p:val>
                                        </p:tav>
                                        <p:tav tm="100000">
                                          <p:val>
                                            <p:strVal val="#ppt_h"/>
                                          </p:val>
                                        </p:tav>
                                      </p:tavLst>
                                    </p:anim>
                                    <p:animEffect transition="in" filter="fade">
                                      <p:cBhvr>
                                        <p:cTn id="38" dur="250"/>
                                        <p:tgtEl>
                                          <p:spTgt spid="25"/>
                                        </p:tgtEl>
                                      </p:cBhvr>
                                    </p:animEffect>
                                  </p:childTnLst>
                                </p:cTn>
                              </p:par>
                              <p:par>
                                <p:cTn id="39" presetID="6" presetClass="emph" presetSubtype="0" decel="100000" fill="hold" grpId="1" nodeType="withEffect">
                                  <p:stCondLst>
                                    <p:cond delay="200"/>
                                  </p:stCondLst>
                                  <p:childTnLst>
                                    <p:animScale>
                                      <p:cBhvr>
                                        <p:cTn id="40" dur="250" fill="hold"/>
                                        <p:tgtEl>
                                          <p:spTgt spid="25"/>
                                        </p:tgtEl>
                                      </p:cBhvr>
                                      <p:by x="110000" y="110000"/>
                                    </p:animScale>
                                  </p:childTnLst>
                                </p:cTn>
                              </p:par>
                              <p:par>
                                <p:cTn id="41" presetID="6" presetClass="emph" presetSubtype="0" decel="100000" fill="hold" grpId="2" nodeType="withEffect">
                                  <p:stCondLst>
                                    <p:cond delay="300"/>
                                  </p:stCondLst>
                                  <p:childTnLst>
                                    <p:animScale>
                                      <p:cBhvr>
                                        <p:cTn id="42" dur="250" fill="hold"/>
                                        <p:tgtEl>
                                          <p:spTgt spid="25"/>
                                        </p:tgtEl>
                                      </p:cBhvr>
                                      <p:by x="91000" y="91000"/>
                                    </p:animScale>
                                  </p:childTnLst>
                                </p:cTn>
                              </p:par>
                              <p:par>
                                <p:cTn id="43" presetID="10" presetClass="entr" presetSubtype="0"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4" grpId="0" animBg="1"/>
      <p:bldP spid="24" grpId="1" animBg="1"/>
      <p:bldP spid="24" grpId="2" animBg="1"/>
      <p:bldP spid="25" grpId="0" animBg="1"/>
      <p:bldP spid="25" grpId="1" animBg="1"/>
      <p:bldP spid="25" grpId="2" animBg="1"/>
      <p:bldP spid="26" grpId="0"/>
      <p:bldP spid="27"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74651" y="3703721"/>
            <a:ext cx="5874189"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p:cNvSpPr/>
          <p:nvPr/>
        </p:nvSpPr>
        <p:spPr bwMode="auto">
          <a:xfrm>
            <a:off x="9236075" y="3703721"/>
            <a:ext cx="2743200"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6448679" y="3703721"/>
            <a:ext cx="2687557"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474651" y="1212910"/>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394116" y="1211264"/>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8313581" y="813271"/>
            <a:ext cx="3665694" cy="27681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3"/>
          <a:stretch>
            <a:fillRect/>
          </a:stretch>
        </p:blipFill>
        <p:spPr>
          <a:xfrm>
            <a:off x="8213678" y="1338619"/>
            <a:ext cx="3652540" cy="1655171"/>
          </a:xfrm>
          <a:prstGeom prst="rect">
            <a:avLst/>
          </a:prstGeom>
          <a:noFill/>
          <a:ln>
            <a:noFill/>
          </a:ln>
        </p:spPr>
      </p:pic>
      <p:sp>
        <p:nvSpPr>
          <p:cNvPr id="41" name="TextBox 40"/>
          <p:cNvSpPr txBox="1"/>
          <p:nvPr/>
        </p:nvSpPr>
        <p:spPr>
          <a:xfrm>
            <a:off x="8412773" y="2971652"/>
            <a:ext cx="2991525" cy="369332"/>
          </a:xfrm>
          <a:prstGeom prst="rect">
            <a:avLst/>
          </a:prstGeom>
          <a:noFill/>
        </p:spPr>
        <p:txBody>
          <a:bodyPr wrap="none" rtlCol="0">
            <a:spAutoFit/>
          </a:bodyPr>
          <a:lstStyle/>
          <a:p>
            <a:pPr defTabSz="932742"/>
            <a:r>
              <a:rPr lang="en-US" sz="1800" dirty="0" smtClean="0">
                <a:gradFill>
                  <a:gsLst>
                    <a:gs pos="2917">
                      <a:srgbClr val="505050"/>
                    </a:gs>
                    <a:gs pos="30000">
                      <a:srgbClr val="505050"/>
                    </a:gs>
                  </a:gsLst>
                  <a:lin ang="5400000" scaled="0"/>
                </a:gradFill>
              </a:rPr>
              <a:t>Office Apps On Any Device </a:t>
            </a:r>
            <a:endParaRPr lang="en-US" sz="1800" dirty="0">
              <a:gradFill>
                <a:gsLst>
                  <a:gs pos="2917">
                    <a:srgbClr val="505050"/>
                  </a:gs>
                  <a:gs pos="30000">
                    <a:srgbClr val="505050"/>
                  </a:gs>
                </a:gsLst>
                <a:lin ang="5400000" scaled="0"/>
              </a:gradFill>
            </a:endParaRPr>
          </a:p>
        </p:txBody>
      </p:sp>
      <p:sp>
        <p:nvSpPr>
          <p:cNvPr id="42" name="Rectangle 41"/>
          <p:cNvSpPr/>
          <p:nvPr/>
        </p:nvSpPr>
        <p:spPr>
          <a:xfrm>
            <a:off x="6448678" y="3703721"/>
            <a:ext cx="2687557" cy="2483757"/>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now on an annual revenue run rate of </a:t>
            </a:r>
            <a: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
            </a:r>
            <a:b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$2.5 BILLION </a:t>
            </a:r>
          </a:p>
          <a:p>
            <a:pPr defTabSz="932742" fontAlgn="ctr">
              <a:lnSpc>
                <a:spcPct val="90000"/>
              </a:lnSpc>
              <a:buSzPts val="1000"/>
              <a:tabLst>
                <a:tab pos="457200" algn="l"/>
              </a:tabLst>
            </a:pP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endPar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endPar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3" name="Rectangle 42"/>
          <p:cNvSpPr/>
          <p:nvPr/>
        </p:nvSpPr>
        <p:spPr>
          <a:xfrm>
            <a:off x="474650" y="3703721"/>
            <a:ext cx="5874189" cy="984885"/>
          </a:xfrm>
          <a:prstGeom prst="rect">
            <a:avLst/>
          </a:prstGeom>
        </p:spPr>
        <p:txBody>
          <a:bodyPr wrap="square" lIns="182880" tIns="146304" rIns="182880" bIns="146304">
            <a:spAutoFit/>
          </a:bodyPr>
          <a:lstStyle/>
          <a:p>
            <a:pPr marL="520700" indent="-520700" defTabSz="932742" fontAlgn="ctr">
              <a:lnSpc>
                <a:spcPct val="80000"/>
              </a:lnSpc>
              <a:buSzPts val="1000"/>
              <a:tabLst>
                <a:tab pos="457200" algn="l"/>
              </a:tabLst>
            </a:pP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20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consecutive quarters of triple-digit customer growth y/y, since launch in </a:t>
            </a: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FY09 </a:t>
            </a: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4" name="Rectangle 43"/>
          <p:cNvSpPr/>
          <p:nvPr/>
        </p:nvSpPr>
        <p:spPr>
          <a:xfrm>
            <a:off x="1102517" y="4641357"/>
            <a:ext cx="5246322" cy="1499641"/>
          </a:xfrm>
          <a:prstGeom prst="rect">
            <a:avLst/>
          </a:prstGeom>
        </p:spPr>
        <p:txBody>
          <a:bodyPr wrap="square">
            <a:spAutoFit/>
          </a:bodyPr>
          <a:lstStyle/>
          <a:p>
            <a:pPr defTabSz="932742" fontAlgn="ctr">
              <a:lnSpc>
                <a:spcPct val="90000"/>
              </a:lnSpc>
              <a:spcBef>
                <a:spcPts val="1200"/>
              </a:spcBef>
            </a:pPr>
            <a:r>
              <a:rPr lang="en-US" sz="1800" b="1" dirty="0">
                <a:gradFill>
                  <a:gsLst>
                    <a:gs pos="2917">
                      <a:srgbClr val="FFFFFF"/>
                    </a:gs>
                    <a:gs pos="30000">
                      <a:srgbClr val="FFFFFF"/>
                    </a:gs>
                  </a:gsLst>
                  <a:lin ang="5400000" scaled="0"/>
                </a:gradFill>
              </a:rPr>
              <a:t>7</a:t>
            </a:r>
            <a:r>
              <a:rPr lang="en-US" sz="1800" b="1" dirty="0" smtClean="0">
                <a:gradFill>
                  <a:gsLst>
                    <a:gs pos="2917">
                      <a:srgbClr val="FFFFFF"/>
                    </a:gs>
                    <a:gs pos="30000">
                      <a:srgbClr val="FFFFFF"/>
                    </a:gs>
                  </a:gsLst>
                  <a:lin ang="5400000" scaled="0"/>
                </a:gradFill>
              </a:rPr>
              <a:t>0</a:t>
            </a:r>
            <a:r>
              <a:rPr lang="en-US" sz="1800" b="1" dirty="0">
                <a:gradFill>
                  <a:gsLst>
                    <a:gs pos="2917">
                      <a:srgbClr val="FFFFFF"/>
                    </a:gs>
                    <a:gs pos="30000">
                      <a:srgbClr val="FFFFFF"/>
                    </a:gs>
                  </a:gsLst>
                  <a:lin ang="5400000" scaled="0"/>
                </a:gradFill>
              </a:rPr>
              <a:t>% </a:t>
            </a:r>
            <a:r>
              <a:rPr lang="en-US" sz="1800" dirty="0">
                <a:gradFill>
                  <a:gsLst>
                    <a:gs pos="2917">
                      <a:srgbClr val="FFFFFF"/>
                    </a:gs>
                    <a:gs pos="30000">
                      <a:srgbClr val="FFFFFF"/>
                    </a:gs>
                  </a:gsLst>
                  <a:lin ang="5400000" scaled="0"/>
                </a:gradFill>
              </a:rPr>
              <a:t>of Fortune 500 companies have purchased Office 365 in the last 12 months</a:t>
            </a:r>
          </a:p>
          <a:p>
            <a:pPr defTabSz="932742" fontAlgn="ctr">
              <a:lnSpc>
                <a:spcPct val="90000"/>
              </a:lnSpc>
              <a:spcBef>
                <a:spcPts val="1200"/>
              </a:spcBef>
              <a:buSzPts val="1000"/>
              <a:tabLst>
                <a:tab pos="457200" algn="l"/>
              </a:tabLst>
            </a:pPr>
            <a:r>
              <a:rPr lang="en-US" sz="1800" dirty="0">
                <a:gradFill>
                  <a:gsLst>
                    <a:gs pos="2917">
                      <a:srgbClr val="FFFFFF"/>
                    </a:gs>
                    <a:gs pos="30000">
                      <a:srgbClr val="FFFFFF"/>
                    </a:gs>
                  </a:gsLst>
                  <a:lin ang="5400000" scaled="0"/>
                </a:gradFill>
              </a:rPr>
              <a:t>Office 365 Home now has </a:t>
            </a:r>
            <a:r>
              <a:rPr lang="en-US" sz="1800" b="1" dirty="0">
                <a:gradFill>
                  <a:gsLst>
                    <a:gs pos="2917">
                      <a:srgbClr val="FFFFFF"/>
                    </a:gs>
                    <a:gs pos="30000">
                      <a:srgbClr val="FFFFFF"/>
                    </a:gs>
                  </a:gsLst>
                  <a:lin ang="5400000" scaled="0"/>
                </a:gradFill>
              </a:rPr>
              <a:t>4.4 million </a:t>
            </a:r>
            <a:r>
              <a:rPr lang="en-US" sz="1800" dirty="0">
                <a:gradFill>
                  <a:gsLst>
                    <a:gs pos="2917">
                      <a:srgbClr val="FFFFFF"/>
                    </a:gs>
                    <a:gs pos="30000">
                      <a:srgbClr val="FFFFFF"/>
                    </a:gs>
                  </a:gsLst>
                  <a:lin ang="5400000" scaled="0"/>
                </a:gradFill>
              </a:rPr>
              <a:t>subscribers, adding nearly </a:t>
            </a:r>
            <a:r>
              <a:rPr lang="en-US" sz="1800" b="1" dirty="0">
                <a:gradFill>
                  <a:gsLst>
                    <a:gs pos="2917">
                      <a:srgbClr val="FFFFFF"/>
                    </a:gs>
                    <a:gs pos="30000">
                      <a:srgbClr val="FFFFFF"/>
                    </a:gs>
                  </a:gsLst>
                  <a:lin ang="5400000" scaled="0"/>
                </a:gradFill>
              </a:rPr>
              <a:t>1 million </a:t>
            </a:r>
            <a:r>
              <a:rPr lang="en-US" sz="1800" dirty="0">
                <a:gradFill>
                  <a:gsLst>
                    <a:gs pos="2917">
                      <a:srgbClr val="FFFFFF"/>
                    </a:gs>
                    <a:gs pos="30000">
                      <a:srgbClr val="FFFFFF"/>
                    </a:gs>
                  </a:gsLst>
                  <a:lin ang="5400000" scaled="0"/>
                </a:gradFill>
              </a:rPr>
              <a:t>subscribers in just three months </a:t>
            </a: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t>
            </a:r>
            <a:r>
              <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p>
        </p:txBody>
      </p:sp>
      <p:sp>
        <p:nvSpPr>
          <p:cNvPr id="45" name="Rectangle 44"/>
          <p:cNvSpPr/>
          <p:nvPr/>
        </p:nvSpPr>
        <p:spPr>
          <a:xfrm>
            <a:off x="9236075" y="3703721"/>
            <a:ext cx="2735106" cy="2179058"/>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Microsoft’s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fastest growing</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commercial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product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ever </a:t>
            </a:r>
          </a:p>
        </p:txBody>
      </p:sp>
      <p:sp>
        <p:nvSpPr>
          <p:cNvPr id="3" name="Pentagon 2"/>
          <p:cNvSpPr/>
          <p:nvPr/>
        </p:nvSpPr>
        <p:spPr>
          <a:xfrm>
            <a:off x="8313581" y="479743"/>
            <a:ext cx="3657600" cy="731520"/>
          </a:xfrm>
          <a:prstGeom prst="homePlate">
            <a:avLst>
              <a:gd name="adj" fmla="val 5526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sz="1800">
              <a:solidFill>
                <a:srgbClr val="FFFFFF"/>
              </a:solidFill>
            </a:endParaRPr>
          </a:p>
        </p:txBody>
      </p:sp>
      <p:sp>
        <p:nvSpPr>
          <p:cNvPr id="4" name="Rectangle 3"/>
          <p:cNvSpPr/>
          <p:nvPr/>
        </p:nvSpPr>
        <p:spPr bwMode="auto">
          <a:xfrm>
            <a:off x="474651"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APPLICATIONS</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394116"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SUITES &amp; SERVICES</a:t>
            </a:r>
            <a:endParaRPr lang="en-US" sz="24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517" y="443980"/>
            <a:ext cx="2342866" cy="8115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708" y="1312863"/>
            <a:ext cx="1677663" cy="7743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208" y="1976001"/>
            <a:ext cx="1936248" cy="77285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355" y="1307726"/>
            <a:ext cx="1389494" cy="77285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7355" y="1976001"/>
            <a:ext cx="1644371" cy="77285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2208" y="2637688"/>
            <a:ext cx="2051354" cy="772855"/>
          </a:xfrm>
          <a:prstGeom prst="rect">
            <a:avLst/>
          </a:prstGeom>
        </p:spPr>
      </p:pic>
      <p:grpSp>
        <p:nvGrpSpPr>
          <p:cNvPr id="20" name="Group 19"/>
          <p:cNvGrpSpPr/>
          <p:nvPr/>
        </p:nvGrpSpPr>
        <p:grpSpPr>
          <a:xfrm>
            <a:off x="1225565" y="1280357"/>
            <a:ext cx="2317736" cy="2120642"/>
            <a:chOff x="829482" y="1166677"/>
            <a:chExt cx="1833601" cy="1677677"/>
          </a:xfrm>
        </p:grpSpPr>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r="47408"/>
            <a:stretch/>
          </p:blipFill>
          <p:spPr>
            <a:xfrm>
              <a:off x="1775829" y="1936778"/>
              <a:ext cx="887254" cy="90525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r="57767"/>
            <a:stretch/>
          </p:blipFill>
          <p:spPr>
            <a:xfrm>
              <a:off x="829482" y="1166677"/>
              <a:ext cx="880556" cy="905256"/>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r="63390"/>
            <a:stretch/>
          </p:blipFill>
          <p:spPr>
            <a:xfrm>
              <a:off x="829482" y="1936778"/>
              <a:ext cx="914028" cy="907576"/>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r="51084"/>
            <a:stretch/>
          </p:blipFill>
          <p:spPr>
            <a:xfrm>
              <a:off x="1775829" y="1166677"/>
              <a:ext cx="862270" cy="905256"/>
            </a:xfrm>
            <a:prstGeom prst="rect">
              <a:avLst/>
            </a:prstGeom>
          </p:spPr>
        </p:pic>
      </p:grpSp>
    </p:spTree>
    <p:extLst>
      <p:ext uri="{BB962C8B-B14F-4D97-AF65-F5344CB8AC3E}">
        <p14:creationId xmlns:p14="http://schemas.microsoft.com/office/powerpoint/2010/main" val="36333063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81" y="154382"/>
            <a:ext cx="11887878" cy="917575"/>
          </a:xfrm>
        </p:spPr>
        <p:txBody>
          <a:bodyPr/>
          <a:lstStyle/>
          <a:p>
            <a:r>
              <a:rPr lang="en-US" dirty="0" smtClean="0"/>
              <a:t>Momentum </a:t>
            </a:r>
            <a:endParaRPr lang="en-US" dirty="0"/>
          </a:p>
        </p:txBody>
      </p:sp>
      <p:grpSp>
        <p:nvGrpSpPr>
          <p:cNvPr id="238" name="Group 6"/>
          <p:cNvGrpSpPr/>
          <p:nvPr/>
        </p:nvGrpSpPr>
        <p:grpSpPr>
          <a:xfrm>
            <a:off x="337052" y="1040037"/>
            <a:ext cx="11566236" cy="5641765"/>
            <a:chOff x="357398" y="1019395"/>
            <a:chExt cx="11342085" cy="5532429"/>
          </a:xfrm>
        </p:grpSpPr>
        <p:grpSp>
          <p:nvGrpSpPr>
            <p:cNvPr id="241" name="Group 7"/>
            <p:cNvGrpSpPr/>
            <p:nvPr/>
          </p:nvGrpSpPr>
          <p:grpSpPr>
            <a:xfrm>
              <a:off x="438359" y="1019395"/>
              <a:ext cx="11261124" cy="2743200"/>
              <a:chOff x="438359" y="1019395"/>
              <a:chExt cx="11261124" cy="2743200"/>
            </a:xfrm>
          </p:grpSpPr>
          <p:sp>
            <p:nvSpPr>
              <p:cNvPr id="318" name="Rectangle 19"/>
              <p:cNvSpPr/>
              <p:nvPr/>
            </p:nvSpPr>
            <p:spPr bwMode="auto">
              <a:xfrm>
                <a:off x="438360" y="1019395"/>
                <a:ext cx="548640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20"/>
              <p:cNvSpPr/>
              <p:nvPr/>
            </p:nvSpPr>
            <p:spPr bwMode="auto">
              <a:xfrm>
                <a:off x="438359" y="1019396"/>
                <a:ext cx="5458748" cy="10866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Continuous Innovation For Office Apps </a:t>
                </a:r>
              </a:p>
            </p:txBody>
          </p:sp>
          <p:grpSp>
            <p:nvGrpSpPr>
              <p:cNvPr id="320" name="Group 21"/>
              <p:cNvGrpSpPr/>
              <p:nvPr/>
            </p:nvGrpSpPr>
            <p:grpSpPr>
              <a:xfrm>
                <a:off x="748136" y="2141062"/>
                <a:ext cx="4079879" cy="1406126"/>
                <a:chOff x="6272170" y="1835502"/>
                <a:chExt cx="4079879" cy="1406126"/>
              </a:xfrm>
            </p:grpSpPr>
            <p:grpSp>
              <p:nvGrpSpPr>
                <p:cNvPr id="330" name="Group 25"/>
                <p:cNvGrpSpPr/>
                <p:nvPr/>
              </p:nvGrpSpPr>
              <p:grpSpPr>
                <a:xfrm>
                  <a:off x="7263057" y="2896228"/>
                  <a:ext cx="2150677" cy="345400"/>
                  <a:chOff x="3717679" y="5655457"/>
                  <a:chExt cx="3988486" cy="640553"/>
                </a:xfrm>
              </p:grpSpPr>
              <p:sp>
                <p:nvSpPr>
                  <p:cNvPr id="353" name="TextBox 52"/>
                  <p:cNvSpPr txBox="1"/>
                  <p:nvPr/>
                </p:nvSpPr>
                <p:spPr>
                  <a:xfrm>
                    <a:off x="6572531" y="5655457"/>
                    <a:ext cx="1133634" cy="640553"/>
                  </a:xfrm>
                  <a:prstGeom prst="rect">
                    <a:avLst/>
                  </a:prstGeom>
                  <a:noFill/>
                </p:spPr>
                <p:txBody>
                  <a:bodyPr wrap="none" lIns="0" tIns="0" rIns="0" bIns="0" rtlCol="0">
                    <a:spAutoFit/>
                  </a:bodyPr>
                  <a:lstStyle/>
                  <a:p>
                    <a:pPr defTabSz="932418"/>
                    <a:r>
                      <a:rPr lang="en-US" sz="2244" spc="-71" dirty="0">
                        <a:gradFill>
                          <a:gsLst>
                            <a:gs pos="2917">
                              <a:srgbClr val="FFFFFF"/>
                            </a:gs>
                            <a:gs pos="95000">
                              <a:srgbClr val="FFFFFF"/>
                            </a:gs>
                          </a:gsLst>
                          <a:lin ang="5400000" scaled="0"/>
                        </a:gradFill>
                      </a:rPr>
                      <a:t>Apps</a:t>
                    </a:r>
                  </a:p>
                </p:txBody>
              </p:sp>
              <p:sp>
                <p:nvSpPr>
                  <p:cNvPr id="398" name="Freeform 26"/>
                  <p:cNvSpPr>
                    <a:spLocks noChangeAspect="1" noEditPoints="1"/>
                  </p:cNvSpPr>
                  <p:nvPr/>
                </p:nvSpPr>
                <p:spPr bwMode="auto">
                  <a:xfrm>
                    <a:off x="3717679" y="5672274"/>
                    <a:ext cx="2759465" cy="6086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r>
                      <a:rPr lang="en-US" sz="1836" dirty="0">
                        <a:solidFill>
                          <a:srgbClr val="000000"/>
                        </a:solidFill>
                      </a:rPr>
                      <a:t> </a:t>
                    </a:r>
                  </a:p>
                </p:txBody>
              </p:sp>
            </p:grpSp>
            <p:grpSp>
              <p:nvGrpSpPr>
                <p:cNvPr id="331" name="Group 26"/>
                <p:cNvGrpSpPr/>
                <p:nvPr/>
              </p:nvGrpSpPr>
              <p:grpSpPr>
                <a:xfrm>
                  <a:off x="6272170" y="1835502"/>
                  <a:ext cx="4079879" cy="1022786"/>
                  <a:chOff x="4344470" y="1167861"/>
                  <a:chExt cx="4079879" cy="1022786"/>
                </a:xfrm>
              </p:grpSpPr>
              <p:grpSp>
                <p:nvGrpSpPr>
                  <p:cNvPr id="332" name="Group 27"/>
                  <p:cNvGrpSpPr/>
                  <p:nvPr/>
                </p:nvGrpSpPr>
                <p:grpSpPr>
                  <a:xfrm>
                    <a:off x="4344470" y="1167861"/>
                    <a:ext cx="4079879" cy="138322"/>
                    <a:chOff x="1148839" y="2681600"/>
                    <a:chExt cx="9551842" cy="323837"/>
                  </a:xfrm>
                </p:grpSpPr>
                <p:grpSp>
                  <p:nvGrpSpPr>
                    <p:cNvPr id="349" name="Group 48"/>
                    <p:cNvGrpSpPr/>
                    <p:nvPr/>
                  </p:nvGrpSpPr>
                  <p:grpSpPr>
                    <a:xfrm>
                      <a:off x="1148839" y="2681600"/>
                      <a:ext cx="9551842" cy="319088"/>
                      <a:chOff x="1148839" y="2681600"/>
                      <a:chExt cx="9551842" cy="319088"/>
                    </a:xfrm>
                  </p:grpSpPr>
                  <p:cxnSp>
                    <p:nvCxnSpPr>
                      <p:cNvPr id="351" name="Straight Connector 50"/>
                      <p:cNvCxnSpPr/>
                      <p:nvPr/>
                    </p:nvCxnSpPr>
                    <p:spPr>
                      <a:xfrm>
                        <a:off x="1148839" y="2683974"/>
                        <a:ext cx="9551842"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51"/>
                      <p:cNvCxnSpPr/>
                      <p:nvPr/>
                    </p:nvCxnSpPr>
                    <p:spPr>
                      <a:xfrm>
                        <a:off x="1154905" y="2681600"/>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0" name="Straight Connector 49"/>
                    <p:cNvCxnSpPr/>
                    <p:nvPr/>
                  </p:nvCxnSpPr>
                  <p:spPr>
                    <a:xfrm>
                      <a:off x="10691157" y="2686352"/>
                      <a:ext cx="0" cy="31908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3" name="Group 28"/>
                  <p:cNvGrpSpPr/>
                  <p:nvPr/>
                </p:nvGrpSpPr>
                <p:grpSpPr>
                  <a:xfrm>
                    <a:off x="4344471" y="1892786"/>
                    <a:ext cx="4077288" cy="297861"/>
                    <a:chOff x="1148840" y="5146234"/>
                    <a:chExt cx="9545776" cy="697358"/>
                  </a:xfrm>
                </p:grpSpPr>
                <p:grpSp>
                  <p:nvGrpSpPr>
                    <p:cNvPr id="341" name="Group 40"/>
                    <p:cNvGrpSpPr/>
                    <p:nvPr/>
                  </p:nvGrpSpPr>
                  <p:grpSpPr>
                    <a:xfrm rot="10800000">
                      <a:off x="1148840" y="5146234"/>
                      <a:ext cx="9545776" cy="323849"/>
                      <a:chOff x="1154904" y="2574696"/>
                      <a:chExt cx="9545776" cy="323849"/>
                    </a:xfrm>
                  </p:grpSpPr>
                  <p:grpSp>
                    <p:nvGrpSpPr>
                      <p:cNvPr id="344" name="Group 43"/>
                      <p:cNvGrpSpPr/>
                      <p:nvPr/>
                    </p:nvGrpSpPr>
                    <p:grpSpPr>
                      <a:xfrm>
                        <a:off x="1154904" y="2574696"/>
                        <a:ext cx="9545776" cy="319088"/>
                        <a:chOff x="1154904" y="2574696"/>
                        <a:chExt cx="9545776" cy="319088"/>
                      </a:xfrm>
                    </p:grpSpPr>
                    <p:cxnSp>
                      <p:nvCxnSpPr>
                        <p:cNvPr id="346" name="Straight Connector 45"/>
                        <p:cNvCxnSpPr/>
                        <p:nvPr/>
                      </p:nvCxnSpPr>
                      <p:spPr>
                        <a:xfrm rot="10800000" flipH="1">
                          <a:off x="6282157" y="2577076"/>
                          <a:ext cx="4418523" cy="359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46"/>
                        <p:cNvCxnSpPr/>
                        <p:nvPr/>
                      </p:nvCxnSpPr>
                      <p:spPr>
                        <a:xfrm>
                          <a:off x="1162047" y="2574696"/>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47"/>
                        <p:cNvCxnSpPr/>
                        <p:nvPr/>
                      </p:nvCxnSpPr>
                      <p:spPr>
                        <a:xfrm rot="10800000" flipH="1">
                          <a:off x="1154904" y="2577074"/>
                          <a:ext cx="4393259" cy="360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5" name="Straight Connector 44"/>
                      <p:cNvCxnSpPr/>
                      <p:nvPr/>
                    </p:nvCxnSpPr>
                    <p:spPr>
                      <a:xfrm>
                        <a:off x="10691156" y="2579457"/>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2" name="Straight Connector 41"/>
                    <p:cNvCxnSpPr/>
                    <p:nvPr/>
                  </p:nvCxnSpPr>
                  <p:spPr>
                    <a:xfrm>
                      <a:off x="5559031" y="5464110"/>
                      <a:ext cx="379475" cy="379473"/>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42"/>
                    <p:cNvCxnSpPr/>
                    <p:nvPr/>
                  </p:nvCxnSpPr>
                  <p:spPr>
                    <a:xfrm flipV="1">
                      <a:off x="5929503" y="5464118"/>
                      <a:ext cx="379475" cy="379474"/>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29"/>
                  <p:cNvGrpSpPr/>
                  <p:nvPr/>
                </p:nvGrpSpPr>
                <p:grpSpPr>
                  <a:xfrm>
                    <a:off x="4485851" y="1366621"/>
                    <a:ext cx="3788615" cy="436509"/>
                    <a:chOff x="4485851" y="1366621"/>
                    <a:chExt cx="3788615" cy="436509"/>
                  </a:xfrm>
                </p:grpSpPr>
                <p:sp>
                  <p:nvSpPr>
                    <p:cNvPr id="335" name="Freeform 6"/>
                    <p:cNvSpPr>
                      <a:spLocks noChangeAspect="1" noEditPoints="1"/>
                    </p:cNvSpPr>
                    <p:nvPr/>
                  </p:nvSpPr>
                  <p:spPr bwMode="auto">
                    <a:xfrm>
                      <a:off x="5143124" y="1374485"/>
                      <a:ext cx="417106" cy="42078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6" name="Freeform 8"/>
                    <p:cNvSpPr>
                      <a:spLocks noChangeAspect="1" noEditPoints="1"/>
                    </p:cNvSpPr>
                    <p:nvPr/>
                  </p:nvSpPr>
                  <p:spPr bwMode="auto">
                    <a:xfrm>
                      <a:off x="7857360" y="1374485"/>
                      <a:ext cx="417106" cy="420781"/>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7" name="Freeform 9"/>
                    <p:cNvSpPr>
                      <a:spLocks noChangeAspect="1" noEditPoints="1"/>
                    </p:cNvSpPr>
                    <p:nvPr/>
                  </p:nvSpPr>
                  <p:spPr bwMode="auto">
                    <a:xfrm>
                      <a:off x="5816935" y="1373566"/>
                      <a:ext cx="418942" cy="422619"/>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8" name="Freeform 11"/>
                    <p:cNvSpPr>
                      <a:spLocks noChangeAspect="1" noEditPoints="1"/>
                    </p:cNvSpPr>
                    <p:nvPr/>
                  </p:nvSpPr>
                  <p:spPr bwMode="auto">
                    <a:xfrm>
                      <a:off x="4485851" y="1373566"/>
                      <a:ext cx="400568" cy="422619"/>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9" name="Freeform 23"/>
                    <p:cNvSpPr>
                      <a:spLocks noChangeAspect="1" noEditPoints="1"/>
                    </p:cNvSpPr>
                    <p:nvPr/>
                  </p:nvSpPr>
                  <p:spPr bwMode="auto">
                    <a:xfrm>
                      <a:off x="7185796" y="1374680"/>
                      <a:ext cx="414861" cy="420391"/>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pic>
                  <p:nvPicPr>
                    <p:cNvPr id="340"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582" y="1366621"/>
                      <a:ext cx="436509" cy="436509"/>
                    </a:xfrm>
                    <a:prstGeom prst="rect">
                      <a:avLst/>
                    </a:prstGeom>
                  </p:spPr>
                </p:pic>
              </p:grpSp>
            </p:grpSp>
          </p:grpSp>
          <p:sp>
            <p:nvSpPr>
              <p:cNvPr id="321" name="Rectangle 22"/>
              <p:cNvSpPr/>
              <p:nvPr/>
            </p:nvSpPr>
            <p:spPr bwMode="auto">
              <a:xfrm>
                <a:off x="6007035" y="1019395"/>
                <a:ext cx="2885508" cy="27432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3"/>
              <p:cNvSpPr/>
              <p:nvPr/>
            </p:nvSpPr>
            <p:spPr bwMode="auto">
              <a:xfrm>
                <a:off x="8892543" y="1019395"/>
                <a:ext cx="280694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4"/>
              <p:cNvSpPr/>
              <p:nvPr/>
            </p:nvSpPr>
            <p:spPr bwMode="auto">
              <a:xfrm>
                <a:off x="6009205" y="1019396"/>
                <a:ext cx="5454885" cy="6910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Connect Native Apps To O365  </a:t>
                </a:r>
              </a:p>
            </p:txBody>
          </p:sp>
        </p:grpSp>
        <p:sp>
          <p:nvSpPr>
            <p:cNvPr id="242" name="Rectangle 8"/>
            <p:cNvSpPr/>
            <p:nvPr/>
          </p:nvSpPr>
          <p:spPr bwMode="auto">
            <a:xfrm>
              <a:off x="438360" y="3838295"/>
              <a:ext cx="5486400" cy="271352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9"/>
            <p:cNvSpPr/>
            <p:nvPr/>
          </p:nvSpPr>
          <p:spPr bwMode="auto">
            <a:xfrm>
              <a:off x="357398" y="4410875"/>
              <a:ext cx="4081129" cy="1764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“Office For iPad apps notch 27M downloads</a:t>
              </a:r>
            </a:p>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In 46 days”</a:t>
              </a:r>
            </a:p>
            <a:p>
              <a:pPr defTabSz="932111" fontAlgn="base">
                <a:lnSpc>
                  <a:spcPct val="90000"/>
                </a:lnSpc>
                <a:spcBef>
                  <a:spcPct val="0"/>
                </a:spcBef>
                <a:spcAft>
                  <a:spcPct val="0"/>
                </a:spcAft>
                <a:defRPr/>
              </a:pPr>
              <a:r>
                <a:rPr lang="en-US" sz="2040" b="1" spc="-51" dirty="0">
                  <a:gradFill>
                    <a:gsLst>
                      <a:gs pos="85430">
                        <a:srgbClr val="FFFFFF"/>
                      </a:gs>
                      <a:gs pos="44000">
                        <a:srgbClr val="FFFFFF"/>
                      </a:gs>
                    </a:gsLst>
                    <a:lin ang="5400000" scaled="0"/>
                  </a:gradFill>
                  <a:latin typeface="Segoe UI Light"/>
                </a:rPr>
                <a:t>AppleInsider.com</a:t>
              </a:r>
            </a:p>
          </p:txBody>
        </p:sp>
        <p:grpSp>
          <p:nvGrpSpPr>
            <p:cNvPr id="247" name="Group 11"/>
            <p:cNvGrpSpPr/>
            <p:nvPr/>
          </p:nvGrpSpPr>
          <p:grpSpPr>
            <a:xfrm>
              <a:off x="4293802" y="4930330"/>
              <a:ext cx="953213" cy="410709"/>
              <a:chOff x="9364363" y="2277781"/>
              <a:chExt cx="2206850" cy="950860"/>
            </a:xfrm>
          </p:grpSpPr>
          <p:sp>
            <p:nvSpPr>
              <p:cNvPr id="300" name="TextBox 15"/>
              <p:cNvSpPr txBox="1"/>
              <p:nvPr/>
            </p:nvSpPr>
            <p:spPr>
              <a:xfrm>
                <a:off x="9364363" y="2277781"/>
                <a:ext cx="2206850" cy="436204"/>
              </a:xfrm>
              <a:prstGeom prst="rect">
                <a:avLst/>
              </a:prstGeom>
              <a:noFill/>
            </p:spPr>
            <p:txBody>
              <a:bodyPr wrap="square" lIns="0" tIns="0" rIns="0" bIns="0" rtlCol="0">
                <a:spAutoFit/>
              </a:bodyPr>
              <a:lstStyle>
                <a:defPPr>
                  <a:defRPr lang="en-US"/>
                </a:defPPr>
                <a:lvl1pPr>
                  <a:defRPr sz="2800">
                    <a:solidFill>
                      <a:schemeClr val="bg1"/>
                    </a:solidFill>
                    <a:latin typeface="Segoe UI Light" panose="020B0502040204020203" pitchFamily="34" charset="0"/>
                    <a:cs typeface="Segoe UI Light" panose="020B0502040204020203" pitchFamily="34" charset="0"/>
                  </a:defRPr>
                </a:lvl1pPr>
              </a:lstStyle>
              <a:p>
                <a:pPr defTabSz="932418"/>
                <a:r>
                  <a:rPr lang="en-US" sz="1224" dirty="0">
                    <a:gradFill>
                      <a:gsLst>
                        <a:gs pos="2917">
                          <a:srgbClr val="797A7D">
                            <a:lumMod val="50000"/>
                          </a:srgbClr>
                        </a:gs>
                        <a:gs pos="95000">
                          <a:srgbClr val="797A7D">
                            <a:lumMod val="50000"/>
                          </a:srgbClr>
                        </a:gs>
                      </a:gsLst>
                      <a:lin ang="5400000" scaled="0"/>
                    </a:gradFill>
                  </a:rPr>
                  <a:t>Other Services</a:t>
                </a:r>
              </a:p>
            </p:txBody>
          </p:sp>
          <p:grpSp>
            <p:nvGrpSpPr>
              <p:cNvPr id="304" name="Group 16"/>
              <p:cNvGrpSpPr>
                <a:grpSpLocks noChangeAspect="1"/>
              </p:cNvGrpSpPr>
              <p:nvPr/>
            </p:nvGrpSpPr>
            <p:grpSpPr>
              <a:xfrm>
                <a:off x="11100842" y="3198234"/>
                <a:ext cx="76508" cy="30407"/>
                <a:chOff x="6319838" y="5834063"/>
                <a:chExt cx="123825" cy="49213"/>
              </a:xfrm>
            </p:grpSpPr>
            <p:sp>
              <p:nvSpPr>
                <p:cNvPr id="310" name="Freeform 5"/>
                <p:cNvSpPr>
                  <a:spLocks/>
                </p:cNvSpPr>
                <p:nvPr/>
              </p:nvSpPr>
              <p:spPr bwMode="auto">
                <a:xfrm>
                  <a:off x="6369050" y="5834063"/>
                  <a:ext cx="74613" cy="49213"/>
                </a:xfrm>
                <a:custGeom>
                  <a:avLst/>
                  <a:gdLst>
                    <a:gd name="T0" fmla="*/ 1 w 20"/>
                    <a:gd name="T1" fmla="*/ 0 h 13"/>
                    <a:gd name="T2" fmla="*/ 6 w 20"/>
                    <a:gd name="T3" fmla="*/ 0 h 13"/>
                    <a:gd name="T4" fmla="*/ 6 w 20"/>
                    <a:gd name="T5" fmla="*/ 0 h 13"/>
                    <a:gd name="T6" fmla="*/ 8 w 20"/>
                    <a:gd name="T7" fmla="*/ 5 h 13"/>
                    <a:gd name="T8" fmla="*/ 10 w 20"/>
                    <a:gd name="T9" fmla="*/ 10 h 13"/>
                    <a:gd name="T10" fmla="*/ 10 w 20"/>
                    <a:gd name="T11" fmla="*/ 10 h 13"/>
                    <a:gd name="T12" fmla="*/ 12 w 20"/>
                    <a:gd name="T13" fmla="*/ 6 h 13"/>
                    <a:gd name="T14" fmla="*/ 14 w 20"/>
                    <a:gd name="T15" fmla="*/ 2 h 13"/>
                    <a:gd name="T16" fmla="*/ 14 w 20"/>
                    <a:gd name="T17" fmla="*/ 1 h 13"/>
                    <a:gd name="T18" fmla="*/ 13 w 20"/>
                    <a:gd name="T19" fmla="*/ 1 h 13"/>
                    <a:gd name="T20" fmla="*/ 11 w 20"/>
                    <a:gd name="T21" fmla="*/ 1 h 13"/>
                    <a:gd name="T22" fmla="*/ 13 w 20"/>
                    <a:gd name="T23" fmla="*/ 0 h 13"/>
                    <a:gd name="T24" fmla="*/ 19 w 20"/>
                    <a:gd name="T25" fmla="*/ 0 h 13"/>
                    <a:gd name="T26" fmla="*/ 18 w 20"/>
                    <a:gd name="T27" fmla="*/ 0 h 13"/>
                    <a:gd name="T28" fmla="*/ 18 w 20"/>
                    <a:gd name="T29" fmla="*/ 2 h 13"/>
                    <a:gd name="T30" fmla="*/ 18 w 20"/>
                    <a:gd name="T31" fmla="*/ 3 h 13"/>
                    <a:gd name="T32" fmla="*/ 18 w 20"/>
                    <a:gd name="T33" fmla="*/ 6 h 13"/>
                    <a:gd name="T34" fmla="*/ 19 w 20"/>
                    <a:gd name="T35" fmla="*/ 11 h 13"/>
                    <a:gd name="T36" fmla="*/ 20 w 20"/>
                    <a:gd name="T37" fmla="*/ 13 h 13"/>
                    <a:gd name="T38" fmla="*/ 17 w 20"/>
                    <a:gd name="T39" fmla="*/ 13 h 13"/>
                    <a:gd name="T40" fmla="*/ 16 w 20"/>
                    <a:gd name="T41" fmla="*/ 13 h 13"/>
                    <a:gd name="T42" fmla="*/ 15 w 20"/>
                    <a:gd name="T43" fmla="*/ 10 h 13"/>
                    <a:gd name="T44" fmla="*/ 14 w 20"/>
                    <a:gd name="T45" fmla="*/ 6 h 13"/>
                    <a:gd name="T46" fmla="*/ 14 w 20"/>
                    <a:gd name="T47" fmla="*/ 3 h 13"/>
                    <a:gd name="T48" fmla="*/ 14 w 20"/>
                    <a:gd name="T49" fmla="*/ 3 h 13"/>
                    <a:gd name="T50" fmla="*/ 14 w 20"/>
                    <a:gd name="T51" fmla="*/ 3 h 13"/>
                    <a:gd name="T52" fmla="*/ 12 w 20"/>
                    <a:gd name="T53" fmla="*/ 7 h 13"/>
                    <a:gd name="T54" fmla="*/ 10 w 20"/>
                    <a:gd name="T55" fmla="*/ 12 h 13"/>
                    <a:gd name="T56" fmla="*/ 11 w 20"/>
                    <a:gd name="T57" fmla="*/ 12 h 13"/>
                    <a:gd name="T58" fmla="*/ 7 w 20"/>
                    <a:gd name="T59" fmla="*/ 13 h 13"/>
                    <a:gd name="T60" fmla="*/ 3 w 20"/>
                    <a:gd name="T61" fmla="*/ 3 h 13"/>
                    <a:gd name="T62" fmla="*/ 3 w 20"/>
                    <a:gd name="T63" fmla="*/ 7 h 13"/>
                    <a:gd name="T64" fmla="*/ 2 w 20"/>
                    <a:gd name="T65" fmla="*/ 11 h 13"/>
                    <a:gd name="T66" fmla="*/ 3 w 20"/>
                    <a:gd name="T67" fmla="*/ 12 h 13"/>
                    <a:gd name="T68" fmla="*/ 5 w 20"/>
                    <a:gd name="T69" fmla="*/ 12 h 13"/>
                    <a:gd name="T70" fmla="*/ 4 w 20"/>
                    <a:gd name="T71" fmla="*/ 13 h 13"/>
                    <a:gd name="T72" fmla="*/ 0 w 20"/>
                    <a:gd name="T73" fmla="*/ 13 h 13"/>
                    <a:gd name="T74" fmla="*/ 1 w 20"/>
                    <a:gd name="T75" fmla="*/ 12 h 13"/>
                    <a:gd name="T76" fmla="*/ 1 w 20"/>
                    <a:gd name="T77" fmla="*/ 12 h 13"/>
                    <a:gd name="T78" fmla="*/ 1 w 20"/>
                    <a:gd name="T79" fmla="*/ 10 h 13"/>
                    <a:gd name="T80" fmla="*/ 2 w 20"/>
                    <a:gd name="T81" fmla="*/ 7 h 13"/>
                    <a:gd name="T82" fmla="*/ 2 w 20"/>
                    <a:gd name="T83" fmla="*/ 2 h 13"/>
                    <a:gd name="T84" fmla="*/ 2 w 20"/>
                    <a:gd name="T85" fmla="*/ 2 h 13"/>
                    <a:gd name="T86" fmla="*/ 1 w 20"/>
                    <a:gd name="T87" fmla="*/ 1 h 13"/>
                    <a:gd name="T88" fmla="*/ 0 w 20"/>
                    <a:gd name="T89" fmla="*/ 1 h 13"/>
                    <a:gd name="T90" fmla="*/ 1 w 20"/>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3">
                      <a:moveTo>
                        <a:pt x="1" y="0"/>
                      </a:moveTo>
                      <a:cubicBezTo>
                        <a:pt x="6" y="0"/>
                        <a:pt x="6" y="0"/>
                        <a:pt x="6" y="0"/>
                      </a:cubicBezTo>
                      <a:cubicBezTo>
                        <a:pt x="6" y="0"/>
                        <a:pt x="6" y="0"/>
                        <a:pt x="6" y="0"/>
                      </a:cubicBezTo>
                      <a:cubicBezTo>
                        <a:pt x="6" y="2"/>
                        <a:pt x="7" y="3"/>
                        <a:pt x="8" y="5"/>
                      </a:cubicBezTo>
                      <a:cubicBezTo>
                        <a:pt x="9" y="7"/>
                        <a:pt x="9" y="8"/>
                        <a:pt x="10" y="10"/>
                      </a:cubicBezTo>
                      <a:cubicBezTo>
                        <a:pt x="10" y="10"/>
                        <a:pt x="10" y="10"/>
                        <a:pt x="10" y="10"/>
                      </a:cubicBezTo>
                      <a:cubicBezTo>
                        <a:pt x="11" y="9"/>
                        <a:pt x="11" y="7"/>
                        <a:pt x="12" y="6"/>
                      </a:cubicBezTo>
                      <a:cubicBezTo>
                        <a:pt x="12" y="5"/>
                        <a:pt x="13" y="3"/>
                        <a:pt x="14" y="2"/>
                      </a:cubicBezTo>
                      <a:cubicBezTo>
                        <a:pt x="14" y="2"/>
                        <a:pt x="14" y="2"/>
                        <a:pt x="14" y="1"/>
                      </a:cubicBezTo>
                      <a:cubicBezTo>
                        <a:pt x="14" y="1"/>
                        <a:pt x="13" y="1"/>
                        <a:pt x="13" y="1"/>
                      </a:cubicBezTo>
                      <a:cubicBezTo>
                        <a:pt x="11" y="1"/>
                        <a:pt x="11" y="1"/>
                        <a:pt x="11" y="1"/>
                      </a:cubicBezTo>
                      <a:cubicBezTo>
                        <a:pt x="13" y="0"/>
                        <a:pt x="13" y="0"/>
                        <a:pt x="13" y="0"/>
                      </a:cubicBezTo>
                      <a:cubicBezTo>
                        <a:pt x="19" y="0"/>
                        <a:pt x="19" y="0"/>
                        <a:pt x="19" y="0"/>
                      </a:cubicBezTo>
                      <a:cubicBezTo>
                        <a:pt x="18" y="0"/>
                        <a:pt x="18" y="0"/>
                        <a:pt x="18" y="0"/>
                      </a:cubicBezTo>
                      <a:cubicBezTo>
                        <a:pt x="18" y="1"/>
                        <a:pt x="18" y="1"/>
                        <a:pt x="18" y="2"/>
                      </a:cubicBezTo>
                      <a:cubicBezTo>
                        <a:pt x="18" y="2"/>
                        <a:pt x="18" y="2"/>
                        <a:pt x="18" y="3"/>
                      </a:cubicBezTo>
                      <a:cubicBezTo>
                        <a:pt x="18" y="4"/>
                        <a:pt x="18" y="5"/>
                        <a:pt x="18" y="6"/>
                      </a:cubicBezTo>
                      <a:cubicBezTo>
                        <a:pt x="18" y="8"/>
                        <a:pt x="18" y="9"/>
                        <a:pt x="19" y="11"/>
                      </a:cubicBezTo>
                      <a:cubicBezTo>
                        <a:pt x="19" y="12"/>
                        <a:pt x="19" y="12"/>
                        <a:pt x="20" y="13"/>
                      </a:cubicBezTo>
                      <a:cubicBezTo>
                        <a:pt x="19" y="13"/>
                        <a:pt x="18" y="13"/>
                        <a:pt x="17" y="13"/>
                      </a:cubicBezTo>
                      <a:cubicBezTo>
                        <a:pt x="17" y="13"/>
                        <a:pt x="16" y="13"/>
                        <a:pt x="16" y="13"/>
                      </a:cubicBezTo>
                      <a:cubicBezTo>
                        <a:pt x="15" y="12"/>
                        <a:pt x="15" y="11"/>
                        <a:pt x="15" y="10"/>
                      </a:cubicBezTo>
                      <a:cubicBezTo>
                        <a:pt x="15" y="8"/>
                        <a:pt x="15" y="7"/>
                        <a:pt x="14" y="6"/>
                      </a:cubicBezTo>
                      <a:cubicBezTo>
                        <a:pt x="14" y="5"/>
                        <a:pt x="14" y="4"/>
                        <a:pt x="14" y="3"/>
                      </a:cubicBezTo>
                      <a:cubicBezTo>
                        <a:pt x="14" y="3"/>
                        <a:pt x="14" y="3"/>
                        <a:pt x="14" y="3"/>
                      </a:cubicBezTo>
                      <a:cubicBezTo>
                        <a:pt x="14" y="3"/>
                        <a:pt x="14" y="3"/>
                        <a:pt x="14" y="3"/>
                      </a:cubicBezTo>
                      <a:cubicBezTo>
                        <a:pt x="13" y="4"/>
                        <a:pt x="13" y="6"/>
                        <a:pt x="12" y="7"/>
                      </a:cubicBezTo>
                      <a:cubicBezTo>
                        <a:pt x="11" y="10"/>
                        <a:pt x="11" y="11"/>
                        <a:pt x="10" y="12"/>
                      </a:cubicBezTo>
                      <a:cubicBezTo>
                        <a:pt x="11" y="12"/>
                        <a:pt x="11" y="12"/>
                        <a:pt x="11" y="12"/>
                      </a:cubicBezTo>
                      <a:cubicBezTo>
                        <a:pt x="10" y="12"/>
                        <a:pt x="8" y="13"/>
                        <a:pt x="7" y="13"/>
                      </a:cubicBezTo>
                      <a:cubicBezTo>
                        <a:pt x="7" y="12"/>
                        <a:pt x="5" y="6"/>
                        <a:pt x="3" y="3"/>
                      </a:cubicBezTo>
                      <a:cubicBezTo>
                        <a:pt x="3" y="4"/>
                        <a:pt x="3" y="6"/>
                        <a:pt x="3" y="7"/>
                      </a:cubicBezTo>
                      <a:cubicBezTo>
                        <a:pt x="3" y="8"/>
                        <a:pt x="2" y="11"/>
                        <a:pt x="2" y="11"/>
                      </a:cubicBezTo>
                      <a:cubicBezTo>
                        <a:pt x="2" y="12"/>
                        <a:pt x="2" y="12"/>
                        <a:pt x="3" y="12"/>
                      </a:cubicBezTo>
                      <a:cubicBezTo>
                        <a:pt x="5" y="12"/>
                        <a:pt x="5" y="12"/>
                        <a:pt x="5" y="12"/>
                      </a:cubicBezTo>
                      <a:cubicBezTo>
                        <a:pt x="4" y="13"/>
                        <a:pt x="4" y="13"/>
                        <a:pt x="4" y="13"/>
                      </a:cubicBezTo>
                      <a:cubicBezTo>
                        <a:pt x="0" y="13"/>
                        <a:pt x="0" y="13"/>
                        <a:pt x="0" y="13"/>
                      </a:cubicBezTo>
                      <a:cubicBezTo>
                        <a:pt x="1" y="12"/>
                        <a:pt x="1" y="12"/>
                        <a:pt x="1" y="12"/>
                      </a:cubicBezTo>
                      <a:cubicBezTo>
                        <a:pt x="1" y="12"/>
                        <a:pt x="1" y="12"/>
                        <a:pt x="1" y="12"/>
                      </a:cubicBezTo>
                      <a:cubicBezTo>
                        <a:pt x="1" y="12"/>
                        <a:pt x="1" y="11"/>
                        <a:pt x="1" y="10"/>
                      </a:cubicBezTo>
                      <a:cubicBezTo>
                        <a:pt x="1" y="9"/>
                        <a:pt x="2" y="8"/>
                        <a:pt x="2" y="7"/>
                      </a:cubicBezTo>
                      <a:cubicBezTo>
                        <a:pt x="2" y="6"/>
                        <a:pt x="2" y="3"/>
                        <a:pt x="2" y="2"/>
                      </a:cubicBezTo>
                      <a:cubicBezTo>
                        <a:pt x="2" y="2"/>
                        <a:pt x="2" y="2"/>
                        <a:pt x="2" y="2"/>
                      </a:cubicBezTo>
                      <a:cubicBezTo>
                        <a:pt x="2" y="1"/>
                        <a:pt x="2" y="1"/>
                        <a:pt x="1" y="1"/>
                      </a:cubicBezTo>
                      <a:cubicBezTo>
                        <a:pt x="1" y="1"/>
                        <a:pt x="0" y="1"/>
                        <a:pt x="0" y="1"/>
                      </a:cubicBezTo>
                      <a:cubicBezTo>
                        <a:pt x="1" y="0"/>
                        <a:pt x="1" y="0"/>
                        <a:pt x="1"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sp>
              <p:nvSpPr>
                <p:cNvPr id="311" name="Freeform 6"/>
                <p:cNvSpPr>
                  <a:spLocks/>
                </p:cNvSpPr>
                <p:nvPr/>
              </p:nvSpPr>
              <p:spPr bwMode="auto">
                <a:xfrm>
                  <a:off x="6319838" y="5834063"/>
                  <a:ext cx="52388" cy="49213"/>
                </a:xfrm>
                <a:custGeom>
                  <a:avLst/>
                  <a:gdLst>
                    <a:gd name="T0" fmla="*/ 14 w 14"/>
                    <a:gd name="T1" fmla="*/ 0 h 13"/>
                    <a:gd name="T2" fmla="*/ 13 w 14"/>
                    <a:gd name="T3" fmla="*/ 2 h 13"/>
                    <a:gd name="T4" fmla="*/ 12 w 14"/>
                    <a:gd name="T5" fmla="*/ 2 h 13"/>
                    <a:gd name="T6" fmla="*/ 12 w 14"/>
                    <a:gd name="T7" fmla="*/ 1 h 13"/>
                    <a:gd name="T8" fmla="*/ 11 w 14"/>
                    <a:gd name="T9" fmla="*/ 1 h 13"/>
                    <a:gd name="T10" fmla="*/ 9 w 14"/>
                    <a:gd name="T11" fmla="*/ 1 h 13"/>
                    <a:gd name="T12" fmla="*/ 8 w 14"/>
                    <a:gd name="T13" fmla="*/ 10 h 13"/>
                    <a:gd name="T14" fmla="*/ 8 w 14"/>
                    <a:gd name="T15" fmla="*/ 11 h 13"/>
                    <a:gd name="T16" fmla="*/ 10 w 14"/>
                    <a:gd name="T17" fmla="*/ 12 h 13"/>
                    <a:gd name="T18" fmla="*/ 11 w 14"/>
                    <a:gd name="T19" fmla="*/ 12 h 13"/>
                    <a:gd name="T20" fmla="*/ 10 w 14"/>
                    <a:gd name="T21" fmla="*/ 13 h 13"/>
                    <a:gd name="T22" fmla="*/ 4 w 14"/>
                    <a:gd name="T23" fmla="*/ 13 h 13"/>
                    <a:gd name="T24" fmla="*/ 4 w 14"/>
                    <a:gd name="T25" fmla="*/ 12 h 13"/>
                    <a:gd name="T26" fmla="*/ 5 w 14"/>
                    <a:gd name="T27" fmla="*/ 11 h 13"/>
                    <a:gd name="T28" fmla="*/ 5 w 14"/>
                    <a:gd name="T29" fmla="*/ 9 h 13"/>
                    <a:gd name="T30" fmla="*/ 5 w 14"/>
                    <a:gd name="T31" fmla="*/ 6 h 13"/>
                    <a:gd name="T32" fmla="*/ 5 w 14"/>
                    <a:gd name="T33" fmla="*/ 2 h 13"/>
                    <a:gd name="T34" fmla="*/ 5 w 14"/>
                    <a:gd name="T35" fmla="*/ 1 h 13"/>
                    <a:gd name="T36" fmla="*/ 3 w 14"/>
                    <a:gd name="T37" fmla="*/ 1 h 13"/>
                    <a:gd name="T38" fmla="*/ 1 w 14"/>
                    <a:gd name="T39" fmla="*/ 2 h 13"/>
                    <a:gd name="T40" fmla="*/ 0 w 14"/>
                    <a:gd name="T41" fmla="*/ 2 h 13"/>
                    <a:gd name="T42" fmla="*/ 1 w 14"/>
                    <a:gd name="T43" fmla="*/ 0 h 13"/>
                    <a:gd name="T44" fmla="*/ 14 w 14"/>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3">
                      <a:moveTo>
                        <a:pt x="14" y="0"/>
                      </a:moveTo>
                      <a:cubicBezTo>
                        <a:pt x="13" y="2"/>
                        <a:pt x="13" y="2"/>
                        <a:pt x="13" y="2"/>
                      </a:cubicBezTo>
                      <a:cubicBezTo>
                        <a:pt x="12" y="2"/>
                        <a:pt x="12" y="2"/>
                        <a:pt x="12" y="2"/>
                      </a:cubicBezTo>
                      <a:cubicBezTo>
                        <a:pt x="12" y="2"/>
                        <a:pt x="12" y="1"/>
                        <a:pt x="12" y="1"/>
                      </a:cubicBezTo>
                      <a:cubicBezTo>
                        <a:pt x="12" y="1"/>
                        <a:pt x="12" y="1"/>
                        <a:pt x="11" y="1"/>
                      </a:cubicBezTo>
                      <a:cubicBezTo>
                        <a:pt x="9" y="1"/>
                        <a:pt x="9" y="1"/>
                        <a:pt x="9" y="1"/>
                      </a:cubicBezTo>
                      <a:cubicBezTo>
                        <a:pt x="8" y="8"/>
                        <a:pt x="8" y="9"/>
                        <a:pt x="8" y="10"/>
                      </a:cubicBezTo>
                      <a:cubicBezTo>
                        <a:pt x="8" y="10"/>
                        <a:pt x="8" y="11"/>
                        <a:pt x="8" y="11"/>
                      </a:cubicBezTo>
                      <a:cubicBezTo>
                        <a:pt x="8" y="12"/>
                        <a:pt x="9" y="12"/>
                        <a:pt x="10" y="12"/>
                      </a:cubicBezTo>
                      <a:cubicBezTo>
                        <a:pt x="11" y="12"/>
                        <a:pt x="11" y="12"/>
                        <a:pt x="11" y="12"/>
                      </a:cubicBezTo>
                      <a:cubicBezTo>
                        <a:pt x="10" y="13"/>
                        <a:pt x="10" y="13"/>
                        <a:pt x="10" y="13"/>
                      </a:cubicBezTo>
                      <a:cubicBezTo>
                        <a:pt x="4" y="13"/>
                        <a:pt x="4" y="13"/>
                        <a:pt x="4" y="13"/>
                      </a:cubicBezTo>
                      <a:cubicBezTo>
                        <a:pt x="4" y="12"/>
                        <a:pt x="4" y="12"/>
                        <a:pt x="4" y="12"/>
                      </a:cubicBezTo>
                      <a:cubicBezTo>
                        <a:pt x="5" y="12"/>
                        <a:pt x="5" y="12"/>
                        <a:pt x="5" y="11"/>
                      </a:cubicBezTo>
                      <a:cubicBezTo>
                        <a:pt x="5" y="11"/>
                        <a:pt x="5" y="9"/>
                        <a:pt x="5" y="9"/>
                      </a:cubicBezTo>
                      <a:cubicBezTo>
                        <a:pt x="5" y="8"/>
                        <a:pt x="5" y="7"/>
                        <a:pt x="5" y="6"/>
                      </a:cubicBezTo>
                      <a:cubicBezTo>
                        <a:pt x="5" y="5"/>
                        <a:pt x="5" y="3"/>
                        <a:pt x="5" y="2"/>
                      </a:cubicBezTo>
                      <a:cubicBezTo>
                        <a:pt x="5" y="1"/>
                        <a:pt x="5" y="1"/>
                        <a:pt x="5" y="1"/>
                      </a:cubicBezTo>
                      <a:cubicBezTo>
                        <a:pt x="3" y="1"/>
                        <a:pt x="3" y="1"/>
                        <a:pt x="3" y="1"/>
                      </a:cubicBezTo>
                      <a:cubicBezTo>
                        <a:pt x="2" y="1"/>
                        <a:pt x="2" y="1"/>
                        <a:pt x="1" y="2"/>
                      </a:cubicBezTo>
                      <a:cubicBezTo>
                        <a:pt x="0" y="2"/>
                        <a:pt x="0" y="2"/>
                        <a:pt x="0" y="2"/>
                      </a:cubicBezTo>
                      <a:cubicBezTo>
                        <a:pt x="1" y="0"/>
                        <a:pt x="1" y="0"/>
                        <a:pt x="1" y="0"/>
                      </a:cubicBezTo>
                      <a:cubicBezTo>
                        <a:pt x="14" y="0"/>
                        <a:pt x="14" y="0"/>
                        <a:pt x="14"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grpSp>
        </p:grpSp>
      </p:grpSp>
      <p:sp>
        <p:nvSpPr>
          <p:cNvPr id="465" name="Rectangle 464"/>
          <p:cNvSpPr/>
          <p:nvPr/>
        </p:nvSpPr>
        <p:spPr bwMode="auto">
          <a:xfrm>
            <a:off x="6129427" y="3907622"/>
            <a:ext cx="4161783" cy="11080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Flexible Tools. </a:t>
            </a:r>
            <a:br>
              <a:rPr lang="en-US" sz="2856" spc="-51" dirty="0">
                <a:gradFill>
                  <a:gsLst>
                    <a:gs pos="85430">
                      <a:srgbClr val="FFFFFF"/>
                    </a:gs>
                    <a:gs pos="44000">
                      <a:srgbClr val="FFFFFF"/>
                    </a:gs>
                  </a:gsLst>
                  <a:lin ang="5400000" scaled="0"/>
                </a:gradFill>
                <a:latin typeface="Segoe UI Light"/>
              </a:rPr>
            </a:br>
            <a:r>
              <a:rPr lang="en-US" sz="2856" spc="-51" dirty="0">
                <a:gradFill>
                  <a:gsLst>
                    <a:gs pos="85430">
                      <a:srgbClr val="FFFFFF"/>
                    </a:gs>
                    <a:gs pos="44000">
                      <a:srgbClr val="FFFFFF"/>
                    </a:gs>
                  </a:gsLst>
                  <a:lin ang="5400000" scaled="0"/>
                </a:gradFill>
                <a:latin typeface="Segoe UI Light"/>
              </a:rPr>
              <a:t>Open Platform.</a:t>
            </a:r>
          </a:p>
        </p:txBody>
      </p:sp>
      <p:pic>
        <p:nvPicPr>
          <p:cNvPr id="228" name="Picture 2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661" y="3953993"/>
            <a:ext cx="1990862" cy="2642736"/>
          </a:xfrm>
          <a:prstGeom prst="rect">
            <a:avLst/>
          </a:prstGeom>
          <a:effectLst>
            <a:outerShdw blurRad="63500" sx="102000" sy="102000" algn="ctr" rotWithShape="0">
              <a:prstClr val="black">
                <a:alpha val="40000"/>
              </a:prstClr>
            </a:outerShdw>
          </a:effectLst>
        </p:spPr>
      </p:pic>
      <p:pic>
        <p:nvPicPr>
          <p:cNvPr id="229" name="Picture 228"/>
          <p:cNvPicPr>
            <a:picLocks noChangeAspect="1"/>
          </p:cNvPicPr>
          <p:nvPr/>
        </p:nvPicPr>
        <p:blipFill>
          <a:blip r:embed="rId5"/>
          <a:stretch>
            <a:fillRect/>
          </a:stretch>
        </p:blipFill>
        <p:spPr>
          <a:xfrm>
            <a:off x="5767206" y="1979587"/>
            <a:ext cx="3009019" cy="1458600"/>
          </a:xfrm>
          <a:prstGeom prst="rect">
            <a:avLst/>
          </a:prstGeom>
        </p:spPr>
      </p:pic>
      <p:pic>
        <p:nvPicPr>
          <p:cNvPr id="230" name="Picture 2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182" y="2940890"/>
            <a:ext cx="428523" cy="750203"/>
          </a:xfrm>
          <a:prstGeom prst="rect">
            <a:avLst/>
          </a:prstGeom>
        </p:spPr>
      </p:pic>
      <p:pic>
        <p:nvPicPr>
          <p:cNvPr id="231" name="Picture 2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34605" y="1748123"/>
            <a:ext cx="476228" cy="779386"/>
          </a:xfrm>
          <a:prstGeom prst="rect">
            <a:avLst/>
          </a:prstGeom>
        </p:spPr>
      </p:pic>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0823" y="1611062"/>
            <a:ext cx="1303782" cy="998065"/>
          </a:xfrm>
          <a:prstGeom prst="rect">
            <a:avLst/>
          </a:prstGeom>
        </p:spPr>
      </p:pic>
      <p:pic>
        <p:nvPicPr>
          <p:cNvPr id="233" name="Picture 2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7035" y="2596196"/>
            <a:ext cx="824985" cy="1167904"/>
          </a:xfrm>
          <a:prstGeom prst="rect">
            <a:avLst/>
          </a:prstGeom>
        </p:spPr>
      </p:pic>
      <p:sp>
        <p:nvSpPr>
          <p:cNvPr id="234" name="Rectangle 233"/>
          <p:cNvSpPr/>
          <p:nvPr/>
        </p:nvSpPr>
        <p:spPr bwMode="auto">
          <a:xfrm>
            <a:off x="9019526" y="3899516"/>
            <a:ext cx="2918692" cy="280551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6094155" y="3899516"/>
            <a:ext cx="5844062" cy="279741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6074822" y="3944002"/>
            <a:ext cx="5790975" cy="696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Key Partnerships       Store Expansion </a:t>
            </a:r>
          </a:p>
        </p:txBody>
      </p:sp>
      <p:pic>
        <p:nvPicPr>
          <p:cNvPr id="6" name="Picture 5"/>
          <p:cNvPicPr>
            <a:picLocks noChangeAspect="1"/>
          </p:cNvPicPr>
          <p:nvPr/>
        </p:nvPicPr>
        <p:blipFill>
          <a:blip r:embed="rId10"/>
          <a:stretch>
            <a:fillRect/>
          </a:stretch>
        </p:blipFill>
        <p:spPr>
          <a:xfrm>
            <a:off x="6281344" y="4626273"/>
            <a:ext cx="894132" cy="903645"/>
          </a:xfrm>
          <a:prstGeom prst="rect">
            <a:avLst/>
          </a:prstGeom>
        </p:spPr>
      </p:pic>
      <p:pic>
        <p:nvPicPr>
          <p:cNvPr id="239" name="Picture 2" descr="http://t3.gstatic.com/images?q=tbn:ANd9GcTmVVA5GddHj2-zFOGFQpweaN0DRFGK9d9hX_niyV0yJSBdavUAI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33431" y="4793494"/>
            <a:ext cx="1106439" cy="556721"/>
          </a:xfrm>
          <a:prstGeom prst="rect">
            <a:avLst/>
          </a:prstGeom>
          <a:noFill/>
          <a:extLst>
            <a:ext uri="{909E8E84-426E-40dd-AFC4-6F175D3DCCD1}">
              <a14:hiddenFill xmlns="" xmlns:a14="http://schemas.microsoft.com/office/drawing/2010/main">
                <a:solidFill>
                  <a:srgbClr val="FFFFFF"/>
                </a:solidFill>
              </a14:hiddenFill>
            </a:ext>
          </a:extLst>
        </p:spPr>
      </p:pic>
      <p:pic>
        <p:nvPicPr>
          <p:cNvPr id="188" name="Picture 187"/>
          <p:cNvPicPr>
            <a:picLocks noChangeAspect="1"/>
          </p:cNvPicPr>
          <p:nvPr/>
        </p:nvPicPr>
        <p:blipFill>
          <a:blip r:embed="rId12"/>
          <a:stretch>
            <a:fillRect/>
          </a:stretch>
        </p:blipFill>
        <p:spPr>
          <a:xfrm>
            <a:off x="7273575" y="5655043"/>
            <a:ext cx="919711" cy="866005"/>
          </a:xfrm>
          <a:prstGeom prst="rect">
            <a:avLst/>
          </a:prstGeom>
        </p:spPr>
      </p:pic>
      <p:pic>
        <p:nvPicPr>
          <p:cNvPr id="7" name="Picture 6"/>
          <p:cNvPicPr>
            <a:picLocks noChangeAspect="1"/>
          </p:cNvPicPr>
          <p:nvPr/>
        </p:nvPicPr>
        <p:blipFill>
          <a:blip r:embed="rId13"/>
          <a:stretch>
            <a:fillRect/>
          </a:stretch>
        </p:blipFill>
        <p:spPr>
          <a:xfrm>
            <a:off x="9313843" y="4884321"/>
            <a:ext cx="2445213" cy="1541443"/>
          </a:xfrm>
          <a:prstGeom prst="rect">
            <a:avLst/>
          </a:prstGeom>
        </p:spPr>
      </p:pic>
    </p:spTree>
    <p:extLst>
      <p:ext uri="{BB962C8B-B14F-4D97-AF65-F5344CB8AC3E}">
        <p14:creationId xmlns:p14="http://schemas.microsoft.com/office/powerpoint/2010/main" val="2033008224"/>
      </p:ext>
    </p:extLst>
  </p:cSld>
  <p:clrMapOvr>
    <a:masterClrMapping/>
  </p:clrMapOvr>
  <p:transition>
    <p:fade/>
  </p:transition>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268275" y="1207062"/>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a:t>Office 365 Development Platform </a:t>
            </a:r>
          </a:p>
        </p:txBody>
      </p:sp>
      <p:sp>
        <p:nvSpPr>
          <p:cNvPr id="6" name="Rectangle 5"/>
          <p:cNvSpPr/>
          <p:nvPr/>
        </p:nvSpPr>
        <p:spPr bwMode="auto">
          <a:xfrm>
            <a:off x="4248976" y="119572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382" y="121191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50052" y="2297855"/>
            <a:ext cx="3570804" cy="4218379"/>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9" tIns="45713" rIns="0" bIns="45713" numCol="1" rtlCol="0" anchor="ctr" anchorCtr="0" compatLnSpc="1">
              <a:prstTxWarp prst="textNoShape">
                <a:avLst/>
              </a:prstTxWarp>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Search</a:t>
              </a:r>
              <a:endParaRPr lang="en-US" sz="1399"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Mail</a:t>
              </a:r>
              <a:endParaRPr lang="en-US" sz="1399"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Calendar</a:t>
              </a:r>
              <a:endParaRPr lang="en-US" sz="1399"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People</a:t>
              </a:r>
              <a:endParaRPr lang="en-US" sz="1399"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02"/>
              <a:endParaRPr lang="en-US" sz="1800">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grpSp>
        <p:nvGrpSpPr>
          <p:cNvPr id="19" name="Group 18"/>
          <p:cNvGrpSpPr/>
          <p:nvPr/>
        </p:nvGrpSpPr>
        <p:grpSpPr>
          <a:xfrm>
            <a:off x="8911288" y="2857281"/>
            <a:ext cx="2574169" cy="2765279"/>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dirty="0">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grpSp>
      <p:grpSp>
        <p:nvGrpSpPr>
          <p:cNvPr id="53" name="Group 52"/>
          <p:cNvGrpSpPr/>
          <p:nvPr/>
        </p:nvGrpSpPr>
        <p:grpSpPr>
          <a:xfrm>
            <a:off x="4720455" y="1955866"/>
            <a:ext cx="1156115" cy="14072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4" name="Group 53"/>
          <p:cNvGrpSpPr/>
          <p:nvPr/>
        </p:nvGrpSpPr>
        <p:grpSpPr>
          <a:xfrm>
            <a:off x="6303938" y="1955866"/>
            <a:ext cx="1159680" cy="14072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5" name="Group 54"/>
          <p:cNvGrpSpPr/>
          <p:nvPr/>
        </p:nvGrpSpPr>
        <p:grpSpPr>
          <a:xfrm>
            <a:off x="4707978" y="3496241"/>
            <a:ext cx="1159680" cy="14072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7" name="Group 56"/>
          <p:cNvGrpSpPr/>
          <p:nvPr/>
        </p:nvGrpSpPr>
        <p:grpSpPr>
          <a:xfrm>
            <a:off x="4707980" y="5063132"/>
            <a:ext cx="1192338" cy="14072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nvGrpSpPr>
          <p:cNvPr id="58" name="Group 57"/>
          <p:cNvGrpSpPr/>
          <p:nvPr/>
        </p:nvGrpSpPr>
        <p:grpSpPr>
          <a:xfrm>
            <a:off x="6322405" y="5063132"/>
            <a:ext cx="1192338" cy="14072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9" name="Group 58"/>
          <p:cNvGrpSpPr/>
          <p:nvPr/>
        </p:nvGrpSpPr>
        <p:grpSpPr>
          <a:xfrm>
            <a:off x="6291463" y="3496241"/>
            <a:ext cx="1192338" cy="1407202"/>
            <a:chOff x="6416998" y="1671422"/>
            <a:chExt cx="1410224" cy="1664352"/>
          </a:xfrm>
          <a:solidFill>
            <a:srgbClr val="42B064"/>
          </a:solidFill>
        </p:grpSpPr>
        <p:sp>
          <p:nvSpPr>
            <p:cNvPr id="60" name="Rectangle 59"/>
            <p:cNvSpPr/>
            <p:nvPr/>
          </p:nvSpPr>
          <p:spPr bwMode="auto">
            <a:xfrm>
              <a:off x="6416998" y="2693867"/>
              <a:ext cx="1410224"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a:grpFill/>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a:solidFill>
              <a:srgbClr val="256138"/>
            </a:solidFill>
          </p:spPr>
        </p:pic>
      </p:grpSp>
      <p:pic>
        <p:nvPicPr>
          <p:cNvPr id="3" name="Picture 2"/>
          <p:cNvPicPr>
            <a:picLocks noChangeAspect="1"/>
          </p:cNvPicPr>
          <p:nvPr/>
        </p:nvPicPr>
        <p:blipFill>
          <a:blip r:embed="rId12"/>
          <a:stretch>
            <a:fillRect/>
          </a:stretch>
        </p:blipFill>
        <p:spPr>
          <a:xfrm>
            <a:off x="8842513" y="2762880"/>
            <a:ext cx="3310779" cy="981138"/>
          </a:xfrm>
          <a:prstGeom prst="rect">
            <a:avLst/>
          </a:prstGeom>
        </p:spPr>
      </p:pic>
      <p:pic>
        <p:nvPicPr>
          <p:cNvPr id="4" name="Picture 3"/>
          <p:cNvPicPr>
            <a:picLocks noChangeAspect="1"/>
          </p:cNvPicPr>
          <p:nvPr/>
        </p:nvPicPr>
        <p:blipFill>
          <a:blip r:embed="rId13"/>
          <a:stretch>
            <a:fillRect/>
          </a:stretch>
        </p:blipFill>
        <p:spPr>
          <a:xfrm>
            <a:off x="8841671" y="2900797"/>
            <a:ext cx="3051275" cy="901513"/>
          </a:xfrm>
          <a:prstGeom prst="rect">
            <a:avLst/>
          </a:prstGeom>
        </p:spPr>
      </p:pic>
      <p:pic>
        <p:nvPicPr>
          <p:cNvPr id="5" name="Picture 4"/>
          <p:cNvPicPr>
            <a:picLocks noChangeAspect="1"/>
          </p:cNvPicPr>
          <p:nvPr/>
        </p:nvPicPr>
        <p:blipFill>
          <a:blip r:embed="rId14"/>
          <a:stretch>
            <a:fillRect/>
          </a:stretch>
        </p:blipFill>
        <p:spPr>
          <a:xfrm>
            <a:off x="8365524" y="2659585"/>
            <a:ext cx="3768430" cy="985998"/>
          </a:xfrm>
          <a:prstGeom prst="rect">
            <a:avLst/>
          </a:prstGeom>
        </p:spPr>
      </p:pic>
    </p:spTree>
    <p:extLst>
      <p:ext uri="{BB962C8B-B14F-4D97-AF65-F5344CB8AC3E}">
        <p14:creationId xmlns:p14="http://schemas.microsoft.com/office/powerpoint/2010/main" val="1208793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255092" y="1775460"/>
            <a:ext cx="5912623" cy="23241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6757" y="1772844"/>
            <a:ext cx="5912623" cy="2326716"/>
          </a:xfrm>
          <a:prstGeom prst="rect">
            <a:avLst/>
          </a:prstGeom>
        </p:spPr>
      </p:pic>
      <p:sp>
        <p:nvSpPr>
          <p:cNvPr id="4" name="Rectangle 3"/>
          <p:cNvSpPr/>
          <p:nvPr/>
        </p:nvSpPr>
        <p:spPr bwMode="auto">
          <a:xfrm>
            <a:off x="0" y="4813435"/>
            <a:ext cx="12436475" cy="21810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Distribution Choices</a:t>
            </a:r>
            <a:endParaRPr lang="en-US" dirty="0"/>
          </a:p>
        </p:txBody>
      </p:sp>
      <p:sp>
        <p:nvSpPr>
          <p:cNvPr id="10" name="Rectangle 9"/>
          <p:cNvSpPr/>
          <p:nvPr/>
        </p:nvSpPr>
        <p:spPr bwMode="auto">
          <a:xfrm>
            <a:off x="6209380" y="1771150"/>
            <a:ext cx="45712" cy="274281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269047" y="4863509"/>
            <a:ext cx="11870958" cy="808478"/>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3199"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grpSp>
      <p:sp>
        <p:nvSpPr>
          <p:cNvPr id="16" name="Rectangle 15"/>
          <p:cNvSpPr/>
          <p:nvPr/>
        </p:nvSpPr>
        <p:spPr bwMode="auto">
          <a:xfrm>
            <a:off x="296757" y="4099560"/>
            <a:ext cx="5912623"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255092" y="4099560"/>
            <a:ext cx="5912623" cy="7138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App Catalog</a:t>
            </a:r>
          </a:p>
        </p:txBody>
      </p:sp>
      <p:sp>
        <p:nvSpPr>
          <p:cNvPr id="13" name="Rectangle 12"/>
          <p:cNvSpPr/>
          <p:nvPr/>
        </p:nvSpPr>
        <p:spPr bwMode="auto">
          <a:xfrm>
            <a:off x="296757" y="6066722"/>
            <a:ext cx="11843247"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b="1" dirty="0" smtClean="0">
                <a:gradFill>
                  <a:gsLst>
                    <a:gs pos="0">
                      <a:srgbClr val="FFFFFF"/>
                    </a:gs>
                    <a:gs pos="100000">
                      <a:srgbClr val="FFFFFF"/>
                    </a:gs>
                  </a:gsLst>
                  <a:lin ang="5400000" scaled="0"/>
                </a:gradFill>
                <a:latin typeface="Segoe UI Light"/>
              </a:rPr>
              <a:t>Viral Adoption </a:t>
            </a:r>
          </a:p>
        </p:txBody>
      </p:sp>
      <p:grpSp>
        <p:nvGrpSpPr>
          <p:cNvPr id="14" name="Group 740"/>
          <p:cNvGrpSpPr>
            <a:grpSpLocks noChangeAspect="1"/>
          </p:cNvGrpSpPr>
          <p:nvPr/>
        </p:nvGrpSpPr>
        <p:grpSpPr bwMode="auto">
          <a:xfrm>
            <a:off x="585024" y="6173667"/>
            <a:ext cx="494749" cy="424390"/>
            <a:chOff x="7349" y="-2816"/>
            <a:chExt cx="661" cy="567"/>
          </a:xfrm>
          <a:solidFill>
            <a:schemeClr val="tx2"/>
          </a:solidFill>
        </p:grpSpPr>
        <p:sp>
          <p:nvSpPr>
            <p:cNvPr id="1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0"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3"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24" name="Freeform 212"/>
          <p:cNvSpPr>
            <a:spLocks noChangeAspect="1" noEditPoints="1"/>
          </p:cNvSpPr>
          <p:nvPr/>
        </p:nvSpPr>
        <p:spPr bwMode="auto">
          <a:xfrm>
            <a:off x="1207116" y="6200612"/>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25" name="Group 740"/>
          <p:cNvGrpSpPr>
            <a:grpSpLocks noChangeAspect="1"/>
          </p:cNvGrpSpPr>
          <p:nvPr/>
        </p:nvGrpSpPr>
        <p:grpSpPr bwMode="auto">
          <a:xfrm>
            <a:off x="10834038" y="6153736"/>
            <a:ext cx="494749" cy="424390"/>
            <a:chOff x="7349" y="-2816"/>
            <a:chExt cx="661" cy="567"/>
          </a:xfrm>
          <a:solidFill>
            <a:schemeClr val="tx2"/>
          </a:solidFill>
        </p:grpSpPr>
        <p:sp>
          <p:nvSpPr>
            <p:cNvPr id="26"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9"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0"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1"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32" name="Freeform 212"/>
          <p:cNvSpPr>
            <a:spLocks noChangeAspect="1" noEditPoints="1"/>
          </p:cNvSpPr>
          <p:nvPr/>
        </p:nvSpPr>
        <p:spPr bwMode="auto">
          <a:xfrm>
            <a:off x="11456130" y="6180681"/>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2247671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900"/>
                                        <p:tgtEl>
                                          <p:spTgt spid="13"/>
                                        </p:tgtEl>
                                      </p:cBhvr>
                                    </p:animEffect>
                                  </p:childTnLst>
                                </p:cTn>
                              </p:par>
                              <p:par>
                                <p:cTn id="35" presetID="63" presetClass="path" presetSubtype="0" decel="100000" fill="hold" grpId="1" nodeType="withEffect">
                                  <p:stCondLst>
                                    <p:cond delay="500"/>
                                  </p:stCondLst>
                                  <p:childTnLst>
                                    <p:animMotion origin="layout" path="M -0.02412 4.2079E-6 L -2.20832E-6 4.2079E-6 " pathEditMode="relative" rAng="0" ptsTypes="AA">
                                      <p:cBhvr>
                                        <p:cTn id="36" dur="900" fill="hold"/>
                                        <p:tgtEl>
                                          <p:spTgt spid="13"/>
                                        </p:tgtEl>
                                        <p:attrNameLst>
                                          <p:attrName>ppt_x</p:attrName>
                                          <p:attrName>ppt_y</p:attrName>
                                        </p:attrNameLst>
                                      </p:cBhvr>
                                      <p:rCtr x="1200" y="0"/>
                                    </p:animMotion>
                                  </p:childTnLst>
                                </p:cTn>
                              </p:par>
                              <p:par>
                                <p:cTn id="37" presetID="6" presetClass="emph" presetSubtype="0" accel="100000" autoRev="1" fill="hold" grpId="2" nodeType="withEffect">
                                  <p:stCondLst>
                                    <p:cond delay="0"/>
                                  </p:stCondLst>
                                  <p:childTnLst>
                                    <p:animScale>
                                      <p:cBhvr>
                                        <p:cTn id="38" dur="500" fill="hold"/>
                                        <p:tgtEl>
                                          <p:spTgt spid="1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P spid="13" grpId="0" animBg="1"/>
      <p:bldP spid="13" grpId="1" animBg="1"/>
      <p:bldP spid="13"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82899" y="158620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Upgrade And Extend Existing Solutions </a:t>
            </a:r>
          </a:p>
        </p:txBody>
      </p:sp>
      <p:sp>
        <p:nvSpPr>
          <p:cNvPr id="2" name="Title 1"/>
          <p:cNvSpPr>
            <a:spLocks noGrp="1"/>
          </p:cNvSpPr>
          <p:nvPr>
            <p:ph type="title"/>
          </p:nvPr>
        </p:nvSpPr>
        <p:spPr/>
        <p:txBody>
          <a:bodyPr/>
          <a:lstStyle/>
          <a:p>
            <a:r>
              <a:rPr lang="en-US" dirty="0" smtClean="0"/>
              <a:t>Partner Opportunities </a:t>
            </a:r>
            <a:endParaRPr lang="en-US" dirty="0"/>
          </a:p>
        </p:txBody>
      </p:sp>
      <p:sp>
        <p:nvSpPr>
          <p:cNvPr id="21" name="Rectangle 20"/>
          <p:cNvSpPr/>
          <p:nvPr/>
        </p:nvSpPr>
        <p:spPr bwMode="auto">
          <a:xfrm>
            <a:off x="2882899" y="3300968"/>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Create New Solution Scenarios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882899" y="502031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Reach Millions Of Office Users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16" name="Rectangle 15"/>
          <p:cNvSpPr/>
          <p:nvPr/>
        </p:nvSpPr>
        <p:spPr bwMode="auto">
          <a:xfrm>
            <a:off x="441461" y="1589014"/>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Existing </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MS Partners</a:t>
            </a:r>
          </a:p>
        </p:txBody>
      </p:sp>
      <p:sp>
        <p:nvSpPr>
          <p:cNvPr id="17" name="Rectangle 16"/>
          <p:cNvSpPr/>
          <p:nvPr/>
        </p:nvSpPr>
        <p:spPr bwMode="auto">
          <a:xfrm>
            <a:off x="441461" y="3302370"/>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 &amp; Existing </a:t>
            </a: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Partners</a:t>
            </a: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441461" y="5018541"/>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Cloud Partners</a:t>
            </a: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0" y="1000642"/>
            <a:ext cx="439415" cy="60160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5704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a:t>
            </a:r>
            <a:endParaRPr lang="en-US" dirty="0"/>
          </a:p>
        </p:txBody>
      </p:sp>
      <p:grpSp>
        <p:nvGrpSpPr>
          <p:cNvPr id="16" name="Group 15"/>
          <p:cNvGrpSpPr/>
          <p:nvPr/>
        </p:nvGrpSpPr>
        <p:grpSpPr>
          <a:xfrm>
            <a:off x="457201" y="1212849"/>
            <a:ext cx="3856910" cy="5302251"/>
            <a:chOff x="457201" y="1212849"/>
            <a:chExt cx="3856910" cy="5302251"/>
          </a:xfrm>
        </p:grpSpPr>
        <p:sp>
          <p:nvSpPr>
            <p:cNvPr id="4" name="Rectangle 3"/>
            <p:cNvSpPr/>
            <p:nvPr/>
          </p:nvSpPr>
          <p:spPr bwMode="auto">
            <a:xfrm>
              <a:off x="457201" y="1212849"/>
              <a:ext cx="3856910" cy="53022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61000"/>
                      </a14:imgEffect>
                    </a14:imgLayer>
                  </a14:imgProps>
                </a:ext>
                <a:ext uri="{28A0092B-C50C-407E-A947-70E740481C1C}">
                  <a14:useLocalDpi xmlns:a14="http://schemas.microsoft.com/office/drawing/2010/main" val="0"/>
                </a:ext>
              </a:extLst>
            </a:blip>
            <a:stretch>
              <a:fillRect/>
            </a:stretch>
          </p:blipFill>
          <p:spPr>
            <a:xfrm>
              <a:off x="706977" y="2224087"/>
              <a:ext cx="2151337" cy="1233742"/>
            </a:xfrm>
            <a:prstGeom prst="rect">
              <a:avLst/>
            </a:prstGeom>
          </p:spPr>
        </p:pic>
      </p:grpSp>
      <p:grpSp>
        <p:nvGrpSpPr>
          <p:cNvPr id="17" name="Group 16"/>
          <p:cNvGrpSpPr/>
          <p:nvPr/>
        </p:nvGrpSpPr>
        <p:grpSpPr>
          <a:xfrm>
            <a:off x="4381065" y="1212849"/>
            <a:ext cx="3856910" cy="5302251"/>
            <a:chOff x="4381065" y="1212849"/>
            <a:chExt cx="3856910" cy="5302251"/>
          </a:xfrm>
        </p:grpSpPr>
        <p:sp>
          <p:nvSpPr>
            <p:cNvPr id="5" name="Rectangle 4"/>
            <p:cNvSpPr/>
            <p:nvPr/>
          </p:nvSpPr>
          <p:spPr bwMode="auto">
            <a:xfrm>
              <a:off x="4381065" y="1212849"/>
              <a:ext cx="3856910" cy="530225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220" y="2440625"/>
              <a:ext cx="2660401" cy="724959"/>
            </a:xfrm>
            <a:prstGeom prst="rect">
              <a:avLst/>
            </a:prstGeom>
          </p:spPr>
        </p:pic>
      </p:grpSp>
      <p:grpSp>
        <p:nvGrpSpPr>
          <p:cNvPr id="18" name="Group 17"/>
          <p:cNvGrpSpPr/>
          <p:nvPr/>
        </p:nvGrpSpPr>
        <p:grpSpPr>
          <a:xfrm>
            <a:off x="8304929" y="1212849"/>
            <a:ext cx="3856910" cy="5302251"/>
            <a:chOff x="8304929" y="1212849"/>
            <a:chExt cx="3856910" cy="5302251"/>
          </a:xfrm>
        </p:grpSpPr>
        <p:sp>
          <p:nvSpPr>
            <p:cNvPr id="6" name="Rectangle 5"/>
            <p:cNvSpPr/>
            <p:nvPr/>
          </p:nvSpPr>
          <p:spPr bwMode="auto">
            <a:xfrm>
              <a:off x="8304929" y="1212849"/>
              <a:ext cx="3856910" cy="5302251"/>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1449" y="2391927"/>
              <a:ext cx="2743206" cy="734569"/>
            </a:xfrm>
            <a:prstGeom prst="rect">
              <a:avLst/>
            </a:prstGeom>
          </p:spPr>
        </p:pic>
      </p:grpSp>
      <p:pic>
        <p:nvPicPr>
          <p:cNvPr id="10" name="Picture 9"/>
          <p:cNvPicPr>
            <a:picLocks noChangeAspect="1"/>
          </p:cNvPicPr>
          <p:nvPr/>
        </p:nvPicPr>
        <p:blipFill>
          <a:blip r:embed="rId7"/>
          <a:stretch>
            <a:fillRect/>
          </a:stretch>
        </p:blipFill>
        <p:spPr>
          <a:xfrm>
            <a:off x="8428037" y="3802062"/>
            <a:ext cx="3581400" cy="2249714"/>
          </a:xfrm>
          <a:prstGeom prst="rect">
            <a:avLst/>
          </a:prstGeom>
        </p:spPr>
      </p:pic>
      <p:pic>
        <p:nvPicPr>
          <p:cNvPr id="12" name="Picture 11"/>
          <p:cNvPicPr>
            <a:picLocks noChangeAspect="1"/>
          </p:cNvPicPr>
          <p:nvPr/>
        </p:nvPicPr>
        <p:blipFill>
          <a:blip r:embed="rId8"/>
          <a:stretch>
            <a:fillRect/>
          </a:stretch>
        </p:blipFill>
        <p:spPr>
          <a:xfrm>
            <a:off x="4449359" y="3802062"/>
            <a:ext cx="3703168" cy="2249714"/>
          </a:xfrm>
          <a:prstGeom prst="rect">
            <a:avLst/>
          </a:prstGeom>
        </p:spPr>
      </p:pic>
      <p:pic>
        <p:nvPicPr>
          <p:cNvPr id="19" name="Picture 18"/>
          <p:cNvPicPr>
            <a:picLocks noChangeAspect="1"/>
          </p:cNvPicPr>
          <p:nvPr/>
        </p:nvPicPr>
        <p:blipFill>
          <a:blip r:embed="rId9"/>
          <a:stretch>
            <a:fillRect/>
          </a:stretch>
        </p:blipFill>
        <p:spPr>
          <a:xfrm>
            <a:off x="579437" y="3789642"/>
            <a:ext cx="3649226" cy="2262134"/>
          </a:xfrm>
          <a:prstGeom prst="rect">
            <a:avLst/>
          </a:prstGeom>
        </p:spPr>
      </p:pic>
    </p:spTree>
    <p:extLst>
      <p:ext uri="{BB962C8B-B14F-4D97-AF65-F5344CB8AC3E}">
        <p14:creationId xmlns:p14="http://schemas.microsoft.com/office/powerpoint/2010/main" val="330390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10.xml><?xml version="1.0" encoding="utf-8"?>
<a:theme xmlns:a="http://schemas.openxmlformats.org/drawingml/2006/main" name="4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1.xml><?xml version="1.0" encoding="utf-8"?>
<a:theme xmlns:a="http://schemas.openxmlformats.org/drawingml/2006/main" name="5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2.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4.xml><?xml version="1.0" encoding="utf-8"?>
<a:theme xmlns:a="http://schemas.openxmlformats.org/drawingml/2006/main" name="3-30177_WPC2013_Breakout_Template_WHT">
  <a:themeElements>
    <a:clrScheme name="WPC Regional keynote template colors">
      <a:dk1>
        <a:srgbClr val="000000"/>
      </a:dk1>
      <a:lt1>
        <a:srgbClr val="FFFFFF"/>
      </a:lt1>
      <a:dk2>
        <a:srgbClr val="DC3C00"/>
      </a:dk2>
      <a:lt2>
        <a:srgbClr val="D2D2D2"/>
      </a:lt2>
      <a:accent1>
        <a:srgbClr val="DC3C00"/>
      </a:accent1>
      <a:accent2>
        <a:srgbClr val="0072C6"/>
      </a:accent2>
      <a:accent3>
        <a:srgbClr val="FF8C00"/>
      </a:accent3>
      <a:accent4>
        <a:srgbClr val="008272"/>
      </a:accent4>
      <a:accent5>
        <a:srgbClr val="00188F"/>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182880" tIns="146304" rIns="182880" bIns="146304" numCol="1" rtlCol="0" anchor="ctr" anchorCtr="0" compatLnSpc="1">
        <a:prstTxWarp prst="textNoShape">
          <a:avLst/>
        </a:prstTxWarp>
      </a:bodyPr>
      <a:lstStyle>
        <a:defPPr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Store Session V0.3.potx" id="{6C3B5B1D-9F55-4BE6-AB52-D953F31DA002}" vid="{612C2647-1376-4AD0-9183-69B7D5C67BB5}"/>
    </a:ext>
  </a:extLst>
</a:theme>
</file>

<file path=ppt/theme/theme15.xml><?xml version="1.0" encoding="utf-8"?>
<a:theme xmlns:a="http://schemas.openxmlformats.org/drawingml/2006/main" name="5-30504_Project_Conference_2014_16x9_Template">
  <a:themeElements>
    <a:clrScheme name="Microsoft Project Conference 2014">
      <a:dk1>
        <a:srgbClr val="282828"/>
      </a:dk1>
      <a:lt1>
        <a:srgbClr val="FFFFFF"/>
      </a:lt1>
      <a:dk2>
        <a:srgbClr val="007233"/>
      </a:dk2>
      <a:lt2>
        <a:srgbClr val="D2D2D2"/>
      </a:lt2>
      <a:accent1>
        <a:srgbClr val="007233"/>
      </a:accent1>
      <a:accent2>
        <a:srgbClr val="009E49"/>
      </a:accent2>
      <a:accent3>
        <a:srgbClr val="55D455"/>
      </a:accent3>
      <a:accent4>
        <a:srgbClr val="DC3C00"/>
      </a:accent4>
      <a:accent5>
        <a:srgbClr val="68217A"/>
      </a:accent5>
      <a:accent6>
        <a:srgbClr val="0072C6"/>
      </a:accent6>
      <a:hlink>
        <a:srgbClr val="2CB12C"/>
      </a:hlink>
      <a:folHlink>
        <a:srgbClr val="2CB12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Project_Conference_2014_16x9_Template.potx" id="{D65F44BC-C9C2-4706-AB04-B50E151FB38B}" vid="{F65E1CC8-FC9C-4ABE-A182-63CE42710E75}"/>
    </a:ext>
  </a:extLst>
</a:theme>
</file>

<file path=ppt/theme/theme16.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3CEC72EA-3862-4FAE-8E59-14FEC61C09A5}" vid="{D22EE48B-31ED-4E29-97C6-F232FE185A9B}"/>
    </a:ext>
  </a:extLst>
</a:theme>
</file>

<file path=ppt/theme/theme17.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365_Template_2012_16x9_WHITE_v03">
  <a:themeElements>
    <a:clrScheme name="Office style">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9.xml><?xml version="1.0" encoding="utf-8"?>
<a:theme xmlns:a="http://schemas.openxmlformats.org/drawingml/2006/main" name="1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0.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1.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5DCC96A4-B1FF-42AA-B7A3-BA7A32C105F8}" vid="{F9B00813-33AA-46EE-AEEC-A7FC7ED05B6B}"/>
    </a:ext>
  </a:extLst>
</a:theme>
</file>

<file path=ppt/theme/theme22.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3.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4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5.xml><?xml version="1.0" encoding="utf-8"?>
<a:theme xmlns:a="http://schemas.openxmlformats.org/drawingml/2006/main" name="1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6.xml><?xml version="1.0" encoding="utf-8"?>
<a:theme xmlns:a="http://schemas.openxmlformats.org/drawingml/2006/main" name="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7.xml><?xml version="1.0" encoding="utf-8"?>
<a:theme xmlns:a="http://schemas.openxmlformats.org/drawingml/2006/main" name="1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8.xml><?xml version="1.0" encoding="utf-8"?>
<a:theme xmlns:a="http://schemas.openxmlformats.org/drawingml/2006/main" name="2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9.xml><?xml version="1.0" encoding="utf-8"?>
<a:theme xmlns:a="http://schemas.openxmlformats.org/drawingml/2006/main" name="3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D185DB659C08409A132F370B0E7F28" ma:contentTypeVersion="1" ma:contentTypeDescription="Create a new document." ma:contentTypeScope="" ma:versionID="2e4dbf31883f32094309201edda34110">
  <xsd:schema xmlns:xsd="http://www.w3.org/2001/XMLSchema" xmlns:xs="http://www.w3.org/2001/XMLSchema" xmlns:p="http://schemas.microsoft.com/office/2006/metadata/properties" xmlns:ns2="04b0200a-ab2e-4323-9485-85f2bda0ba5e" targetNamespace="http://schemas.microsoft.com/office/2006/metadata/properties" ma:root="true" ma:fieldsID="88092c4ea6d8d75bd0f4eb1f774e3573" ns2:_="">
    <xsd:import namespace="04b0200a-ab2e-4323-9485-85f2bda0ba5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0200a-ab2e-4323-9485-85f2bda0ba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4b0200a-ab2e-4323-9485-85f2bda0ba5e">
      <UserInfo>
        <DisplayName>_SPOCrawlerFed2</DisplayName>
        <AccountId>11</AccountId>
        <AccountType/>
      </UserInfo>
      <UserInfo>
        <DisplayName>Jeff Sandquist</DisplayName>
        <AccountId>15</AccountId>
        <AccountType/>
      </UserInfo>
      <UserInfo>
        <DisplayName>Anthony Russell</DisplayName>
        <AccountId>10</AccountId>
        <AccountType/>
      </UserInfo>
      <UserInfo>
        <DisplayName>Bob Maher</DisplayName>
        <AccountId>144</AccountId>
        <AccountType/>
      </UserInfo>
      <UserInfo>
        <DisplayName>Rob Lefferts</DisplayName>
        <AccountId>203</AccountId>
        <AccountType/>
      </UserInfo>
      <UserInfo>
        <DisplayName>Derek Burney</DisplayName>
        <AccountId>205</AccountId>
        <AccountType/>
      </UserInfo>
      <UserInfo>
        <DisplayName>Chris Johnson (365)</DisplayName>
        <AccountId>177</AccountId>
        <AccountType/>
      </UserInfo>
      <UserInfo>
        <DisplayName>Christina Taylor (JOHNSON) (Synaxis Corporation)</DisplayName>
        <AccountId>49</AccountId>
        <AccountType/>
      </UserInfo>
      <UserInfo>
        <DisplayName>Neil Hutson</DisplayName>
        <AccountId>79</AccountId>
        <AccountType/>
      </UserInfo>
    </SharedWithUsers>
  </documentManagement>
</p:properties>
</file>

<file path=customXml/itemProps1.xml><?xml version="1.0" encoding="utf-8"?>
<ds:datastoreItem xmlns:ds="http://schemas.openxmlformats.org/officeDocument/2006/customXml" ds:itemID="{D9CCA2F4-46E3-4247-B4A6-CD37F2BEDF2F}">
  <ds:schemaRefs>
    <ds:schemaRef ds:uri="http://schemas.microsoft.com/sharepoint/v3/contenttype/forms"/>
  </ds:schemaRefs>
</ds:datastoreItem>
</file>

<file path=customXml/itemProps2.xml><?xml version="1.0" encoding="utf-8"?>
<ds:datastoreItem xmlns:ds="http://schemas.openxmlformats.org/officeDocument/2006/customXml" ds:itemID="{B06A768E-2FEE-481D-B4E4-0AF8B40C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0200a-ab2e-4323-9485-85f2bda0ba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8E204-45CD-46AB-8D15-848B5087F812}">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04b0200a-ab2e-4323-9485-85f2bda0ba5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1510</Words>
  <Application>Microsoft Office PowerPoint</Application>
  <PresentationFormat>Custom</PresentationFormat>
  <Paragraphs>173</Paragraphs>
  <Slides>10</Slides>
  <Notes>7</Notes>
  <HiddenSlides>0</HiddenSlides>
  <MMClips>0</MMClips>
  <ScaleCrop>false</ScaleCrop>
  <HeadingPairs>
    <vt:vector size="6" baseType="variant">
      <vt:variant>
        <vt:lpstr>Fonts Used</vt:lpstr>
      </vt:variant>
      <vt:variant>
        <vt:i4>13</vt:i4>
      </vt:variant>
      <vt:variant>
        <vt:lpstr>Theme</vt:lpstr>
      </vt:variant>
      <vt:variant>
        <vt:i4>23</vt:i4>
      </vt:variant>
      <vt:variant>
        <vt:lpstr>Slide Titles</vt:lpstr>
      </vt:variant>
      <vt:variant>
        <vt:i4>10</vt:i4>
      </vt:variant>
    </vt:vector>
  </HeadingPairs>
  <TitlesOfParts>
    <vt:vector size="46" baseType="lpstr">
      <vt:lpstr>ＭＳ Ｐゴシック</vt:lpstr>
      <vt:lpstr>Arial</vt:lpstr>
      <vt:lpstr>Avenir LT Pro 45 Book</vt:lpstr>
      <vt:lpstr>Calibri</vt:lpstr>
      <vt:lpstr>Consolas</vt:lpstr>
      <vt:lpstr>Lucida Grande</vt:lpstr>
      <vt:lpstr>Segoe Pro</vt:lpstr>
      <vt:lpstr>Segoe Pro Light</vt:lpstr>
      <vt:lpstr>Segoe UI</vt:lpstr>
      <vt:lpstr>Segoe UI Light</vt:lpstr>
      <vt:lpstr>Segoe UI Semibold</vt:lpstr>
      <vt:lpstr>Times New Roman</vt:lpstr>
      <vt:lpstr>Wingdings</vt:lpstr>
      <vt:lpstr>Color Background</vt:lpstr>
      <vt:lpstr>White Background</vt:lpstr>
      <vt:lpstr>Photography</vt:lpstr>
      <vt:lpstr>4_White Background</vt:lpstr>
      <vt:lpstr>1_White Background</vt:lpstr>
      <vt:lpstr>7-30261 Windows MSVID Template 16x9 GAonly, White</vt:lpstr>
      <vt:lpstr>1_7-30261 Windows MSVID Template 16x9 GAonly, White</vt:lpstr>
      <vt:lpstr>2_7-30261 Windows MSVID Template 16x9 GAonly, White</vt:lpstr>
      <vt:lpstr>3_7-30261 Windows MSVID Template 16x9 GAonly, White</vt:lpstr>
      <vt:lpstr>4_7-30261 Windows MSVID Template 16x9 GAonly, White</vt:lpstr>
      <vt:lpstr>5_7-30261 Windows MSVID Template 16x9 GAonly, White</vt:lpstr>
      <vt:lpstr>5-30499_SPC_2014_Dev_Template_16x9</vt:lpstr>
      <vt:lpstr>5-30055_Office365 Template 2012 - 16x9 - White Background</vt:lpstr>
      <vt:lpstr>3-30177_WPC2013_Breakout_Template_WHT</vt:lpstr>
      <vt:lpstr>5-30504_Project_Conference_2014_16x9_Template</vt:lpstr>
      <vt:lpstr>1_5-30499_SPC_2014_Dev_Template_16x9</vt:lpstr>
      <vt:lpstr>2_MSVID_White_16x9_2012-08-18</vt:lpstr>
      <vt:lpstr>Office365_Template_2012_16x9_WHITE_v03</vt:lpstr>
      <vt:lpstr>1_5-30055_Office365 Template 2012 - 16x9 - White Background</vt:lpstr>
      <vt:lpstr>3_5-30550_MGX_FY15_Breakout_LIGHT_Template</vt:lpstr>
      <vt:lpstr>5-30550_MGX_FY15_Breakout_LIGHT_Template</vt:lpstr>
      <vt:lpstr>2_5-30550_MGX_FY15_Breakout_LIGHT_Template</vt:lpstr>
      <vt:lpstr>4_5-30550_MGX_FY15_Breakout_LIGHT_Template</vt:lpstr>
      <vt:lpstr>PowerPoint Presentation</vt:lpstr>
      <vt:lpstr>Office Platform </vt:lpstr>
      <vt:lpstr>PowerPoint Presentation</vt:lpstr>
      <vt:lpstr>PowerPoint Presentation</vt:lpstr>
      <vt:lpstr>Momentum </vt:lpstr>
      <vt:lpstr>Office 365 Development Platform </vt:lpstr>
      <vt:lpstr>Distribution Choices</vt:lpstr>
      <vt:lpstr>Partner Opportunities </vt:lpstr>
      <vt:lpstr>Examples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2012-07-09T15:30:50Z</dcterms:created>
  <dcterms:modified xsi:type="dcterms:W3CDTF">2015-03-26T14:17:39Z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0x010100FCD185DB659C08409A132F370B0E7F28</vt:lpwstr>
  </property>
  <property fmtid="{D5CDD505-2E9C-101B-9397-08002B2CF9AE}" pid="3" name="DocVizMetadataToken">
    <vt:lpwstr>300x450x1</vt:lpwstr>
  </property>
</Properties>
</file>